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7" r:id="rId4"/>
    <p:sldId id="258" r:id="rId5"/>
    <p:sldId id="259" r:id="rId6"/>
    <p:sldId id="260" r:id="rId7"/>
  </p:sldIdLst>
  <p:sldSz type="screen16x9" cy="6858000" cx="12192000"/>
  <p:notesSz cx="6858000" cy="9144000"/>
  <p:defaultText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horzBarState="maximized">
    <p:restoredLeft sz="15000" autoAdjust="0"/>
    <p:restoredTop sz="94660"/>
  </p:normalViewPr>
  <p:slideViewPr>
    <p:cSldViewPr snapToGrid="0">
      <p:cViewPr varScale="1">
        <p:scale>
          <a:sx n="69" d="100"/>
          <a:sy n="69" d="100"/>
        </p:scale>
        <p:origin x="696" y="66"/>
      </p:cViewPr>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tableStyles" Target="tableStyles.xml"/><Relationship Id="rId9" Type="http://schemas.openxmlformats.org/officeDocument/2006/relationships/presProps" Target="presProps.xml"/><Relationship Id="rId10" Type="http://schemas.openxmlformats.org/officeDocument/2006/relationships/viewProps" Target="viewProps.xml"/><Relationship Id="rId1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47" name=""/>
        <p:cNvGrpSpPr/>
        <p:nvPr/>
      </p:nvGrpSpPr>
      <p:grpSpPr>
        <a:xfrm>
          <a:off x="0" y="0"/>
          <a:ext cx="0" cy="0"/>
          <a:chOff x="0" y="0"/>
          <a:chExt cx="0" cy="0"/>
        </a:xfrm>
      </p:grpSpPr>
      <p:sp>
        <p:nvSpPr>
          <p:cNvPr id="1048695"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96"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97"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98"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99"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700"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type="title">
  <p:cSld name="Title Slide">
    <p:spTree>
      <p:nvGrpSpPr>
        <p:cNvPr id="24" name=""/>
        <p:cNvGrpSpPr/>
        <p:nvPr/>
      </p:nvGrpSpPr>
      <p:grpSpPr>
        <a:xfrm>
          <a:off x="0" y="0"/>
          <a:ext cx="0" cy="0"/>
          <a:chOff x="0" y="0"/>
          <a:chExt cx="0" cy="0"/>
        </a:xfrm>
      </p:grpSpPr>
      <p:grpSp>
        <p:nvGrpSpPr>
          <p:cNvPr id="25" name="Group 6"/>
          <p:cNvGrpSpPr/>
          <p:nvPr/>
        </p:nvGrpSpPr>
        <p:grpSpPr>
          <a:xfrm>
            <a:off x="0" y="-8467"/>
            <a:ext cx="12192000" cy="6866467"/>
            <a:chOff x="0" y="-8467"/>
            <a:chExt cx="12192000" cy="6866467"/>
          </a:xfrm>
        </p:grpSpPr>
        <p:cxnSp>
          <p:nvCxnSpPr>
            <p:cNvPr id="3145730" name="Straight Connector 31"/>
            <p:cNvCxnSpPr>
              <a:cxnSpLocks/>
            </p:cNvCxnSpPr>
            <p:nvPr/>
          </p:nvCxnSpPr>
          <p:spPr>
            <a:xfrm>
              <a:off x="9371012" y="0"/>
              <a:ext cx="1219200" cy="6858000"/>
            </a:xfrm>
            <a:prstGeom prst="line"/>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45731" name="Straight Connector 20"/>
            <p:cNvCxnSpPr>
              <a:cxnSpLocks/>
            </p:cNvCxnSpPr>
            <p:nvPr/>
          </p:nvCxnSpPr>
          <p:spPr>
            <a:xfrm flipH="1">
              <a:off x="7425267" y="3681413"/>
              <a:ext cx="4763558" cy="3176587"/>
            </a:xfrm>
            <a:prstGeom prst="line"/>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48589" name="Rectangle 23"/>
            <p:cNvSpPr/>
            <p:nvPr/>
          </p:nvSpPr>
          <p:spPr>
            <a:xfrm>
              <a:off x="9181476" y="-8467"/>
              <a:ext cx="3007349" cy="6866467"/>
            </a:xfrm>
            <a:custGeom>
              <a:avLst/>
              <a:ah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0" name="Rectangle 25"/>
            <p:cNvSpPr/>
            <p:nvPr/>
          </p:nvSpPr>
          <p:spPr>
            <a:xfrm>
              <a:off x="9603442" y="-8467"/>
              <a:ext cx="2588558" cy="6866467"/>
            </a:xfrm>
            <a:custGeom>
              <a:avLst/>
              <a:ah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1"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2" name="Rectangle 27"/>
            <p:cNvSpPr/>
            <p:nvPr/>
          </p:nvSpPr>
          <p:spPr>
            <a:xfrm>
              <a:off x="9334500" y="-8467"/>
              <a:ext cx="2854326" cy="6866467"/>
            </a:xfrm>
            <a:custGeom>
              <a:avLst/>
              <a:ah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3" name="Rectangle 28"/>
            <p:cNvSpPr/>
            <p:nvPr/>
          </p:nvSpPr>
          <p:spPr>
            <a:xfrm>
              <a:off x="10898730" y="-8467"/>
              <a:ext cx="1290094" cy="6866467"/>
            </a:xfrm>
            <a:custGeom>
              <a:avLst/>
              <a:ah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4" name="Rectangle 29"/>
            <p:cNvSpPr/>
            <p:nvPr/>
          </p:nvSpPr>
          <p:spPr>
            <a:xfrm>
              <a:off x="10938999" y="-8467"/>
              <a:ext cx="1249825" cy="6866467"/>
            </a:xfrm>
            <a:custGeom>
              <a:avLst/>
              <a:ah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5"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6"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48597"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dirty="0" lang="en-US"/>
          </a:p>
        </p:txBody>
      </p:sp>
      <p:sp>
        <p:nvSpPr>
          <p:cNvPr id="1048598" name="Subtitle 2"/>
          <p:cNvSpPr>
            <a:spLocks noGrp="1"/>
          </p:cNvSpPr>
          <p:nvPr>
            <p:ph type="subTitle" idx="1"/>
          </p:nvPr>
        </p:nvSpPr>
        <p:spPr>
          <a:xfrm>
            <a:off x="1507067" y="4050833"/>
            <a:ext cx="7766936" cy="1096899"/>
          </a:xfrm>
        </p:spPr>
        <p:txBody>
          <a:bodyPr anchor="t"/>
          <a:lstStyle>
            <a:lvl1pPr algn="r" indent="0" marL="0">
              <a:buNone/>
              <a:defRPr>
                <a:solidFill>
                  <a:schemeClr val="tx1">
                    <a:lumMod val="50000"/>
                    <a:lumOff val="50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a:t>Click to edit Master subtitle style</a:t>
            </a:r>
            <a:endParaRPr dirty="0" lang="en-US"/>
          </a:p>
        </p:txBody>
      </p:sp>
      <p:sp>
        <p:nvSpPr>
          <p:cNvPr id="1048599" name="Date Placeholder 3"/>
          <p:cNvSpPr>
            <a:spLocks noGrp="1"/>
          </p:cNvSpPr>
          <p:nvPr>
            <p:ph type="dt" sz="half" idx="10"/>
          </p:nvPr>
        </p:nvSpPr>
        <p:spPr/>
        <p:txBody>
          <a:bodyPr/>
          <a:p>
            <a:fld id="{6113548A-D997-46C9-8D64-903A4D6B5644}" type="datetimeFigureOut">
              <a:rPr lang="en-IN" smtClean="0"/>
              <a:t>11-05-2021</a:t>
            </a:fld>
            <a:endParaRPr lang="en-IN"/>
          </a:p>
        </p:txBody>
      </p:sp>
      <p:sp>
        <p:nvSpPr>
          <p:cNvPr id="1048600" name="Footer Placeholder 4"/>
          <p:cNvSpPr>
            <a:spLocks noGrp="1"/>
          </p:cNvSpPr>
          <p:nvPr>
            <p:ph type="ftr" sz="quarter" idx="11"/>
          </p:nvPr>
        </p:nvSpPr>
        <p:spPr/>
        <p:txBody>
          <a:bodyPr/>
          <a:p>
            <a:endParaRPr lang="en-IN"/>
          </a:p>
        </p:txBody>
      </p:sp>
      <p:sp>
        <p:nvSpPr>
          <p:cNvPr id="1048601" name="Slide Number Placeholder 5"/>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41" name=""/>
        <p:cNvGrpSpPr/>
        <p:nvPr/>
      </p:nvGrpSpPr>
      <p:grpSpPr>
        <a:xfrm>
          <a:off x="0" y="0"/>
          <a:ext cx="0" cy="0"/>
          <a:chOff x="0" y="0"/>
          <a:chExt cx="0" cy="0"/>
        </a:xfrm>
      </p:grpSpPr>
      <p:sp>
        <p:nvSpPr>
          <p:cNvPr id="1048667" name="Title 1"/>
          <p:cNvSpPr>
            <a:spLocks noGrp="1"/>
          </p:cNvSpPr>
          <p:nvPr>
            <p:ph type="title"/>
          </p:nvPr>
        </p:nvSpPr>
        <p:spPr>
          <a:xfrm>
            <a:off x="677335" y="609600"/>
            <a:ext cx="8596668" cy="3403600"/>
          </a:xfrm>
        </p:spPr>
        <p:txBody>
          <a:bodyPr anchor="ctr">
            <a:normAutofit/>
          </a:bodyPr>
          <a:lstStyle>
            <a:lvl1pPr algn="l">
              <a:defRPr b="0" cap="none" sz="4400"/>
            </a:lvl1pPr>
          </a:lstStyle>
          <a:p>
            <a:r>
              <a:rPr lang="en-US"/>
              <a:t>Click to edit Master title style</a:t>
            </a:r>
            <a:endParaRPr dirty="0" lang="en-US"/>
          </a:p>
        </p:txBody>
      </p:sp>
      <p:sp>
        <p:nvSpPr>
          <p:cNvPr id="1048668" name="Text Placeholder 2"/>
          <p:cNvSpPr>
            <a:spLocks noGrp="1"/>
          </p:cNvSpPr>
          <p:nvPr>
            <p:ph type="body" idx="1"/>
          </p:nvPr>
        </p:nvSpPr>
        <p:spPr>
          <a:xfrm>
            <a:off x="677335" y="4470400"/>
            <a:ext cx="8596668" cy="1570962"/>
          </a:xfrm>
        </p:spPr>
        <p:txBody>
          <a:bodyPr anchor="ctr">
            <a:normAutofit/>
          </a:bodyPr>
          <a:lstStyle>
            <a:lvl1pPr algn="l" indent="0" marL="0">
              <a:buNone/>
              <a:defRPr sz="1800">
                <a:solidFill>
                  <a:schemeClr val="tx1">
                    <a:lumMod val="75000"/>
                    <a:lumOff val="2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Edit Master text styles</a:t>
            </a:r>
          </a:p>
        </p:txBody>
      </p:sp>
      <p:sp>
        <p:nvSpPr>
          <p:cNvPr id="1048669" name="Date Placeholder 3"/>
          <p:cNvSpPr>
            <a:spLocks noGrp="1"/>
          </p:cNvSpPr>
          <p:nvPr>
            <p:ph type="dt" sz="half" idx="10"/>
          </p:nvPr>
        </p:nvSpPr>
        <p:spPr/>
        <p:txBody>
          <a:bodyPr/>
          <a:p>
            <a:fld id="{6113548A-D997-46C9-8D64-903A4D6B5644}" type="datetimeFigureOut">
              <a:rPr lang="en-IN" smtClean="0"/>
              <a:t>11-05-2021</a:t>
            </a:fld>
            <a:endParaRPr lang="en-IN"/>
          </a:p>
        </p:txBody>
      </p:sp>
      <p:sp>
        <p:nvSpPr>
          <p:cNvPr id="1048670" name="Footer Placeholder 4"/>
          <p:cNvSpPr>
            <a:spLocks noGrp="1"/>
          </p:cNvSpPr>
          <p:nvPr>
            <p:ph type="ftr" sz="quarter" idx="11"/>
          </p:nvPr>
        </p:nvSpPr>
        <p:spPr/>
        <p:txBody>
          <a:bodyPr/>
          <a:p>
            <a:endParaRPr lang="en-IN"/>
          </a:p>
        </p:txBody>
      </p:sp>
      <p:sp>
        <p:nvSpPr>
          <p:cNvPr id="1048671" name="Slide Number Placeholder 5"/>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34" name=""/>
        <p:cNvGrpSpPr/>
        <p:nvPr/>
      </p:nvGrpSpPr>
      <p:grpSpPr>
        <a:xfrm>
          <a:off x="0" y="0"/>
          <a:ext cx="0" cy="0"/>
          <a:chOff x="0" y="0"/>
          <a:chExt cx="0" cy="0"/>
        </a:xfrm>
      </p:grpSpPr>
      <p:sp>
        <p:nvSpPr>
          <p:cNvPr id="1048627" name="Title 1"/>
          <p:cNvSpPr>
            <a:spLocks noGrp="1"/>
          </p:cNvSpPr>
          <p:nvPr>
            <p:ph type="title"/>
          </p:nvPr>
        </p:nvSpPr>
        <p:spPr>
          <a:xfrm>
            <a:off x="931334" y="609600"/>
            <a:ext cx="8094134" cy="3022600"/>
          </a:xfrm>
        </p:spPr>
        <p:txBody>
          <a:bodyPr anchor="ctr">
            <a:normAutofit/>
          </a:bodyPr>
          <a:lstStyle>
            <a:lvl1pPr algn="l">
              <a:defRPr b="0" cap="none" sz="4400"/>
            </a:lvl1pPr>
          </a:lstStyle>
          <a:p>
            <a:r>
              <a:rPr lang="en-US"/>
              <a:t>Click to edit Master title style</a:t>
            </a:r>
            <a:endParaRPr dirty="0" lang="en-US"/>
          </a:p>
        </p:txBody>
      </p:sp>
      <p:sp>
        <p:nvSpPr>
          <p:cNvPr id="1048628" name="Text Placeholder 9"/>
          <p:cNvSpPr>
            <a:spLocks noGrp="1"/>
          </p:cNvSpPr>
          <p:nvPr>
            <p:ph type="body" sz="quarter" idx="13"/>
          </p:nvPr>
        </p:nvSpPr>
        <p:spPr>
          <a:xfrm>
            <a:off x="1366139" y="3632200"/>
            <a:ext cx="7224524" cy="381000"/>
          </a:xfrm>
        </p:spPr>
        <p:txBody>
          <a:bodyPr anchor="ctr">
            <a:noAutofit/>
          </a:bodyPr>
          <a:lstStyle>
            <a:lvl1pPr indent="0" marL="0">
              <a:buFontTx/>
              <a:buNone/>
              <a:defRPr sz="1600">
                <a:solidFill>
                  <a:schemeClr val="tx1">
                    <a:lumMod val="50000"/>
                    <a:lumOff val="50000"/>
                  </a:schemeClr>
                </a:solidFill>
              </a:defRPr>
            </a:lvl1pPr>
            <a:lvl2pPr indent="0" marL="457200">
              <a:buFontTx/>
              <a:buNone/>
            </a:lvl2pPr>
            <a:lvl3pPr indent="0" marL="914400">
              <a:buFontTx/>
              <a:buNone/>
            </a:lvl3pPr>
            <a:lvl4pPr indent="0" marL="1371600">
              <a:buFontTx/>
              <a:buNone/>
            </a:lvl4pPr>
            <a:lvl5pPr indent="0" marL="1828800">
              <a:buFontTx/>
              <a:buNone/>
            </a:lvl5pPr>
          </a:lstStyle>
          <a:p>
            <a:pPr lvl="0"/>
            <a:r>
              <a:rPr lang="en-US"/>
              <a:t>Edit Master text styles</a:t>
            </a:r>
          </a:p>
        </p:txBody>
      </p:sp>
      <p:sp>
        <p:nvSpPr>
          <p:cNvPr id="1048629" name="Text Placeholder 2"/>
          <p:cNvSpPr>
            <a:spLocks noGrp="1"/>
          </p:cNvSpPr>
          <p:nvPr>
            <p:ph type="body" idx="1"/>
          </p:nvPr>
        </p:nvSpPr>
        <p:spPr>
          <a:xfrm>
            <a:off x="677335" y="4470400"/>
            <a:ext cx="8596668" cy="1570962"/>
          </a:xfrm>
        </p:spPr>
        <p:txBody>
          <a:bodyPr anchor="ctr">
            <a:normAutofit/>
          </a:bodyPr>
          <a:lstStyle>
            <a:lvl1pPr algn="l" indent="0" marL="0">
              <a:buNone/>
              <a:defRPr sz="1800">
                <a:solidFill>
                  <a:schemeClr val="tx1">
                    <a:lumMod val="75000"/>
                    <a:lumOff val="2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Edit Master text styles</a:t>
            </a:r>
          </a:p>
        </p:txBody>
      </p:sp>
      <p:sp>
        <p:nvSpPr>
          <p:cNvPr id="1048630" name="Date Placeholder 3"/>
          <p:cNvSpPr>
            <a:spLocks noGrp="1"/>
          </p:cNvSpPr>
          <p:nvPr>
            <p:ph type="dt" sz="half" idx="10"/>
          </p:nvPr>
        </p:nvSpPr>
        <p:spPr/>
        <p:txBody>
          <a:bodyPr/>
          <a:p>
            <a:fld id="{6113548A-D997-46C9-8D64-903A4D6B5644}" type="datetimeFigureOut">
              <a:rPr lang="en-IN" smtClean="0"/>
              <a:t>11-05-2021</a:t>
            </a:fld>
            <a:endParaRPr lang="en-IN"/>
          </a:p>
        </p:txBody>
      </p:sp>
      <p:sp>
        <p:nvSpPr>
          <p:cNvPr id="1048631" name="Footer Placeholder 4"/>
          <p:cNvSpPr>
            <a:spLocks noGrp="1"/>
          </p:cNvSpPr>
          <p:nvPr>
            <p:ph type="ftr" sz="quarter" idx="11"/>
          </p:nvPr>
        </p:nvSpPr>
        <p:spPr/>
        <p:txBody>
          <a:bodyPr/>
          <a:p>
            <a:endParaRPr lang="en-IN"/>
          </a:p>
        </p:txBody>
      </p:sp>
      <p:sp>
        <p:nvSpPr>
          <p:cNvPr id="1048632" name="Slide Number Placeholder 5"/>
          <p:cNvSpPr>
            <a:spLocks noGrp="1"/>
          </p:cNvSpPr>
          <p:nvPr>
            <p:ph type="sldNum" sz="quarter" idx="12"/>
          </p:nvPr>
        </p:nvSpPr>
        <p:spPr/>
        <p:txBody>
          <a:bodyPr/>
          <a:p>
            <a:fld id="{E60150A2-8889-43F1-8DBA-6E75152716B7}" type="slidenum">
              <a:rPr lang="en-IN" smtClean="0"/>
              <a:t>‹#›</a:t>
            </a:fld>
            <a:endParaRPr lang="en-IN"/>
          </a:p>
        </p:txBody>
      </p:sp>
      <p:sp>
        <p:nvSpPr>
          <p:cNvPr id="1048633" name="TextBox 19"/>
          <p:cNvSpPr txBox="1"/>
          <p:nvPr/>
        </p:nvSpPr>
        <p:spPr>
          <a:xfrm>
            <a:off x="541870" y="790378"/>
            <a:ext cx="609600" cy="584776"/>
          </a:xfrm>
          <a:prstGeom prst="rect"/>
        </p:spPr>
        <p:txBody>
          <a:bodyPr anchor="ctr" bIns="45720" lIns="91440" rIns="91440" rtlCol="0" tIns="45720" vert="horz">
            <a:noAutofit/>
          </a:bodyPr>
          <a:p>
            <a:pPr lvl="0"/>
            <a:r>
              <a:rPr baseline="0" dirty="0" sz="8000" lang="en-US">
                <a:ln w="3175" cmpd="sng">
                  <a:noFill/>
                </a:ln>
                <a:solidFill>
                  <a:schemeClr val="accent1">
                    <a:lumMod val="60000"/>
                    <a:lumOff val="40000"/>
                  </a:schemeClr>
                </a:solidFill>
                <a:effectLst/>
                <a:latin typeface="Arial"/>
              </a:rPr>
              <a:t>“</a:t>
            </a:r>
          </a:p>
        </p:txBody>
      </p:sp>
      <p:sp>
        <p:nvSpPr>
          <p:cNvPr id="1048634" name="TextBox 21"/>
          <p:cNvSpPr txBox="1"/>
          <p:nvPr/>
        </p:nvSpPr>
        <p:spPr>
          <a:xfrm>
            <a:off x="8893011" y="2886556"/>
            <a:ext cx="609600" cy="584776"/>
          </a:xfrm>
          <a:prstGeom prst="rect"/>
        </p:spPr>
        <p:txBody>
          <a:bodyPr anchor="ctr" bIns="45720" lIns="91440" rIns="91440" rtlCol="0" tIns="45720" vert="horz">
            <a:noAutofit/>
          </a:bodyPr>
          <a:p>
            <a:pPr lvl="0"/>
            <a:r>
              <a:rPr baseline="0" dirty="0" sz="8000" lang="en-US">
                <a:ln w="3175" cmpd="sng">
                  <a:noFill/>
                </a:ln>
                <a:solidFill>
                  <a:schemeClr val="accent1">
                    <a:lumMod val="60000"/>
                    <a:lumOff val="40000"/>
                  </a:schemeClr>
                </a:solidFill>
                <a:latin typeface="Arial"/>
              </a:rPr>
              <a:t>”</a:t>
            </a:r>
            <a:endParaRPr dirty="0" lang="en-US">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40" name=""/>
        <p:cNvGrpSpPr/>
        <p:nvPr/>
      </p:nvGrpSpPr>
      <p:grpSpPr>
        <a:xfrm>
          <a:off x="0" y="0"/>
          <a:ext cx="0" cy="0"/>
          <a:chOff x="0" y="0"/>
          <a:chExt cx="0" cy="0"/>
        </a:xfrm>
      </p:grpSpPr>
      <p:sp>
        <p:nvSpPr>
          <p:cNvPr id="1048662" name="Title 1"/>
          <p:cNvSpPr>
            <a:spLocks noGrp="1"/>
          </p:cNvSpPr>
          <p:nvPr>
            <p:ph type="title"/>
          </p:nvPr>
        </p:nvSpPr>
        <p:spPr>
          <a:xfrm>
            <a:off x="677335" y="1931988"/>
            <a:ext cx="8596668" cy="2595460"/>
          </a:xfrm>
        </p:spPr>
        <p:txBody>
          <a:bodyPr anchor="b">
            <a:normAutofit/>
          </a:bodyPr>
          <a:lstStyle>
            <a:lvl1pPr algn="l">
              <a:defRPr b="0" cap="none" sz="4400"/>
            </a:lvl1pPr>
          </a:lstStyle>
          <a:p>
            <a:r>
              <a:rPr lang="en-US"/>
              <a:t>Click to edit Master title style</a:t>
            </a:r>
            <a:endParaRPr dirty="0" lang="en-US"/>
          </a:p>
        </p:txBody>
      </p:sp>
      <p:sp>
        <p:nvSpPr>
          <p:cNvPr id="1048663" name="Text Placeholder 2"/>
          <p:cNvSpPr>
            <a:spLocks noGrp="1"/>
          </p:cNvSpPr>
          <p:nvPr>
            <p:ph type="body" idx="1"/>
          </p:nvPr>
        </p:nvSpPr>
        <p:spPr>
          <a:xfrm>
            <a:off x="677335" y="4527448"/>
            <a:ext cx="8596668" cy="1513914"/>
          </a:xfrm>
        </p:spPr>
        <p:txBody>
          <a:bodyPr anchor="t">
            <a:normAutofit/>
          </a:bodyPr>
          <a:lstStyle>
            <a:lvl1pPr algn="l" indent="0" marL="0">
              <a:buNone/>
              <a:defRPr sz="1800">
                <a:solidFill>
                  <a:schemeClr val="tx1">
                    <a:lumMod val="75000"/>
                    <a:lumOff val="2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Edit Master text styles</a:t>
            </a:r>
          </a:p>
        </p:txBody>
      </p:sp>
      <p:sp>
        <p:nvSpPr>
          <p:cNvPr id="1048664" name="Date Placeholder 3"/>
          <p:cNvSpPr>
            <a:spLocks noGrp="1"/>
          </p:cNvSpPr>
          <p:nvPr>
            <p:ph type="dt" sz="half" idx="10"/>
          </p:nvPr>
        </p:nvSpPr>
        <p:spPr/>
        <p:txBody>
          <a:bodyPr/>
          <a:p>
            <a:fld id="{6113548A-D997-46C9-8D64-903A4D6B5644}" type="datetimeFigureOut">
              <a:rPr lang="en-IN" smtClean="0"/>
              <a:t>11-05-2021</a:t>
            </a:fld>
            <a:endParaRPr lang="en-IN"/>
          </a:p>
        </p:txBody>
      </p:sp>
      <p:sp>
        <p:nvSpPr>
          <p:cNvPr id="1048665" name="Footer Placeholder 4"/>
          <p:cNvSpPr>
            <a:spLocks noGrp="1"/>
          </p:cNvSpPr>
          <p:nvPr>
            <p:ph type="ftr" sz="quarter" idx="11"/>
          </p:nvPr>
        </p:nvSpPr>
        <p:spPr/>
        <p:txBody>
          <a:bodyPr/>
          <a:p>
            <a:endParaRPr lang="en-IN"/>
          </a:p>
        </p:txBody>
      </p:sp>
      <p:sp>
        <p:nvSpPr>
          <p:cNvPr id="1048666" name="Slide Number Placeholder 5"/>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33" name=""/>
        <p:cNvGrpSpPr/>
        <p:nvPr/>
      </p:nvGrpSpPr>
      <p:grpSpPr>
        <a:xfrm>
          <a:off x="0" y="0"/>
          <a:ext cx="0" cy="0"/>
          <a:chOff x="0" y="0"/>
          <a:chExt cx="0" cy="0"/>
        </a:xfrm>
      </p:grpSpPr>
      <p:sp>
        <p:nvSpPr>
          <p:cNvPr id="1048619" name="Title 1"/>
          <p:cNvSpPr>
            <a:spLocks noGrp="1"/>
          </p:cNvSpPr>
          <p:nvPr>
            <p:ph type="title"/>
          </p:nvPr>
        </p:nvSpPr>
        <p:spPr>
          <a:xfrm>
            <a:off x="931334" y="609600"/>
            <a:ext cx="8094134" cy="3022600"/>
          </a:xfrm>
        </p:spPr>
        <p:txBody>
          <a:bodyPr anchor="ctr">
            <a:normAutofit/>
          </a:bodyPr>
          <a:lstStyle>
            <a:lvl1pPr algn="l">
              <a:defRPr b="0" cap="none" sz="4400"/>
            </a:lvl1pPr>
          </a:lstStyle>
          <a:p>
            <a:r>
              <a:rPr lang="en-US"/>
              <a:t>Click to edit Master title style</a:t>
            </a:r>
            <a:endParaRPr dirty="0" lang="en-US"/>
          </a:p>
        </p:txBody>
      </p:sp>
      <p:sp>
        <p:nvSpPr>
          <p:cNvPr id="1048620" name="Text Placeholder 9"/>
          <p:cNvSpPr>
            <a:spLocks noGrp="1"/>
          </p:cNvSpPr>
          <p:nvPr>
            <p:ph type="body" sz="quarter" idx="13"/>
          </p:nvPr>
        </p:nvSpPr>
        <p:spPr>
          <a:xfrm>
            <a:off x="677332" y="4013200"/>
            <a:ext cx="8596669" cy="514248"/>
          </a:xfrm>
        </p:spPr>
        <p:txBody>
          <a:bodyPr anchor="b">
            <a:noAutofit/>
          </a:bodyPr>
          <a:lstStyle>
            <a:lvl1pPr indent="0" marL="0">
              <a:buFontTx/>
              <a:buNone/>
              <a:defRPr sz="2400">
                <a:solidFill>
                  <a:schemeClr val="tx1">
                    <a:lumMod val="75000"/>
                    <a:lumOff val="25000"/>
                  </a:schemeClr>
                </a:solidFill>
              </a:defRPr>
            </a:lvl1pPr>
            <a:lvl2pPr indent="0" marL="457200">
              <a:buFontTx/>
              <a:buNone/>
            </a:lvl2pPr>
            <a:lvl3pPr indent="0" marL="914400">
              <a:buFontTx/>
              <a:buNone/>
            </a:lvl3pPr>
            <a:lvl4pPr indent="0" marL="1371600">
              <a:buFontTx/>
              <a:buNone/>
            </a:lvl4pPr>
            <a:lvl5pPr indent="0" marL="1828800">
              <a:buFontTx/>
              <a:buNone/>
            </a:lvl5pPr>
          </a:lstStyle>
          <a:p>
            <a:pPr lvl="0"/>
            <a:r>
              <a:rPr lang="en-US"/>
              <a:t>Edit Master text styles</a:t>
            </a:r>
          </a:p>
        </p:txBody>
      </p:sp>
      <p:sp>
        <p:nvSpPr>
          <p:cNvPr id="1048621" name="Text Placeholder 2"/>
          <p:cNvSpPr>
            <a:spLocks noGrp="1"/>
          </p:cNvSpPr>
          <p:nvPr>
            <p:ph type="body" idx="1"/>
          </p:nvPr>
        </p:nvSpPr>
        <p:spPr>
          <a:xfrm>
            <a:off x="677335" y="4527448"/>
            <a:ext cx="8596668" cy="1513914"/>
          </a:xfrm>
        </p:spPr>
        <p:txBody>
          <a:bodyPr anchor="t">
            <a:normAutofit/>
          </a:bodyPr>
          <a:lstStyle>
            <a:lvl1pPr algn="l" indent="0" marL="0">
              <a:buNone/>
              <a:defRPr sz="1800">
                <a:solidFill>
                  <a:schemeClr val="tx1">
                    <a:lumMod val="50000"/>
                    <a:lumOff val="5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Edit Master text styles</a:t>
            </a:r>
          </a:p>
        </p:txBody>
      </p:sp>
      <p:sp>
        <p:nvSpPr>
          <p:cNvPr id="1048622" name="Date Placeholder 3"/>
          <p:cNvSpPr>
            <a:spLocks noGrp="1"/>
          </p:cNvSpPr>
          <p:nvPr>
            <p:ph type="dt" sz="half" idx="10"/>
          </p:nvPr>
        </p:nvSpPr>
        <p:spPr/>
        <p:txBody>
          <a:bodyPr/>
          <a:p>
            <a:fld id="{6113548A-D997-46C9-8D64-903A4D6B5644}" type="datetimeFigureOut">
              <a:rPr lang="en-IN" smtClean="0"/>
              <a:t>11-05-2021</a:t>
            </a:fld>
            <a:endParaRPr lang="en-IN"/>
          </a:p>
        </p:txBody>
      </p:sp>
      <p:sp>
        <p:nvSpPr>
          <p:cNvPr id="1048623" name="Footer Placeholder 4"/>
          <p:cNvSpPr>
            <a:spLocks noGrp="1"/>
          </p:cNvSpPr>
          <p:nvPr>
            <p:ph type="ftr" sz="quarter" idx="11"/>
          </p:nvPr>
        </p:nvSpPr>
        <p:spPr/>
        <p:txBody>
          <a:bodyPr/>
          <a:p>
            <a:endParaRPr lang="en-IN"/>
          </a:p>
        </p:txBody>
      </p:sp>
      <p:sp>
        <p:nvSpPr>
          <p:cNvPr id="1048624" name="Slide Number Placeholder 5"/>
          <p:cNvSpPr>
            <a:spLocks noGrp="1"/>
          </p:cNvSpPr>
          <p:nvPr>
            <p:ph type="sldNum" sz="quarter" idx="12"/>
          </p:nvPr>
        </p:nvSpPr>
        <p:spPr/>
        <p:txBody>
          <a:bodyPr/>
          <a:p>
            <a:fld id="{E60150A2-8889-43F1-8DBA-6E75152716B7}" type="slidenum">
              <a:rPr lang="en-IN" smtClean="0"/>
              <a:t>‹#›</a:t>
            </a:fld>
            <a:endParaRPr lang="en-IN"/>
          </a:p>
        </p:txBody>
      </p:sp>
      <p:sp>
        <p:nvSpPr>
          <p:cNvPr id="1048625" name="TextBox 23"/>
          <p:cNvSpPr txBox="1"/>
          <p:nvPr/>
        </p:nvSpPr>
        <p:spPr>
          <a:xfrm>
            <a:off x="541870" y="790378"/>
            <a:ext cx="609600" cy="584776"/>
          </a:xfrm>
          <a:prstGeom prst="rect"/>
        </p:spPr>
        <p:txBody>
          <a:bodyPr anchor="ctr" bIns="45720" lIns="91440" rIns="91440" rtlCol="0" tIns="45720" vert="horz">
            <a:noAutofit/>
          </a:bodyPr>
          <a:p>
            <a:pPr lvl="0"/>
            <a:r>
              <a:rPr baseline="0" dirty="0" sz="8000" lang="en-US">
                <a:ln w="3175" cmpd="sng">
                  <a:noFill/>
                </a:ln>
                <a:solidFill>
                  <a:schemeClr val="accent1">
                    <a:lumMod val="60000"/>
                    <a:lumOff val="40000"/>
                  </a:schemeClr>
                </a:solidFill>
                <a:effectLst/>
                <a:latin typeface="Arial"/>
              </a:rPr>
              <a:t>“</a:t>
            </a:r>
          </a:p>
        </p:txBody>
      </p:sp>
      <p:sp>
        <p:nvSpPr>
          <p:cNvPr id="1048626" name="TextBox 24"/>
          <p:cNvSpPr txBox="1"/>
          <p:nvPr/>
        </p:nvSpPr>
        <p:spPr>
          <a:xfrm>
            <a:off x="8893011" y="2886556"/>
            <a:ext cx="609600" cy="584776"/>
          </a:xfrm>
          <a:prstGeom prst="rect"/>
        </p:spPr>
        <p:txBody>
          <a:bodyPr anchor="ctr" bIns="45720" lIns="91440" rIns="91440" rtlCol="0" tIns="45720" vert="horz">
            <a:noAutofit/>
          </a:bodyPr>
          <a:p>
            <a:pPr lvl="0"/>
            <a:r>
              <a:rPr baseline="0" dirty="0" sz="8000" lang="en-US">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43" name=""/>
        <p:cNvGrpSpPr/>
        <p:nvPr/>
      </p:nvGrpSpPr>
      <p:grpSpPr>
        <a:xfrm>
          <a:off x="0" y="0"/>
          <a:ext cx="0" cy="0"/>
          <a:chOff x="0" y="0"/>
          <a:chExt cx="0" cy="0"/>
        </a:xfrm>
      </p:grpSpPr>
      <p:sp>
        <p:nvSpPr>
          <p:cNvPr id="1048678" name="Title 1"/>
          <p:cNvSpPr>
            <a:spLocks noGrp="1"/>
          </p:cNvSpPr>
          <p:nvPr>
            <p:ph type="title"/>
          </p:nvPr>
        </p:nvSpPr>
        <p:spPr>
          <a:xfrm>
            <a:off x="685799" y="609600"/>
            <a:ext cx="8588203" cy="3022600"/>
          </a:xfrm>
        </p:spPr>
        <p:txBody>
          <a:bodyPr anchor="ctr">
            <a:normAutofit/>
          </a:bodyPr>
          <a:lstStyle>
            <a:lvl1pPr algn="l">
              <a:defRPr b="0" cap="none" sz="4400"/>
            </a:lvl1pPr>
          </a:lstStyle>
          <a:p>
            <a:r>
              <a:rPr lang="en-US"/>
              <a:t>Click to edit Master title style</a:t>
            </a:r>
            <a:endParaRPr dirty="0" lang="en-US"/>
          </a:p>
        </p:txBody>
      </p:sp>
      <p:sp>
        <p:nvSpPr>
          <p:cNvPr id="1048679" name="Text Placeholder 9"/>
          <p:cNvSpPr>
            <a:spLocks noGrp="1"/>
          </p:cNvSpPr>
          <p:nvPr>
            <p:ph type="body" sz="quarter" idx="13"/>
          </p:nvPr>
        </p:nvSpPr>
        <p:spPr>
          <a:xfrm>
            <a:off x="677332" y="4013200"/>
            <a:ext cx="8596669" cy="514248"/>
          </a:xfrm>
        </p:spPr>
        <p:txBody>
          <a:bodyPr anchor="b">
            <a:noAutofit/>
          </a:bodyPr>
          <a:lstStyle>
            <a:lvl1pPr indent="0" marL="0">
              <a:buFontTx/>
              <a:buNone/>
              <a:defRPr sz="2400">
                <a:solidFill>
                  <a:schemeClr val="accent1"/>
                </a:solidFill>
              </a:defRPr>
            </a:lvl1pPr>
            <a:lvl2pPr indent="0" marL="457200">
              <a:buFontTx/>
              <a:buNone/>
            </a:lvl2pPr>
            <a:lvl3pPr indent="0" marL="914400">
              <a:buFontTx/>
              <a:buNone/>
            </a:lvl3pPr>
            <a:lvl4pPr indent="0" marL="1371600">
              <a:buFontTx/>
              <a:buNone/>
            </a:lvl4pPr>
            <a:lvl5pPr indent="0" marL="1828800">
              <a:buFontTx/>
              <a:buNone/>
            </a:lvl5pPr>
          </a:lstStyle>
          <a:p>
            <a:pPr lvl="0"/>
            <a:r>
              <a:rPr lang="en-US"/>
              <a:t>Edit Master text styles</a:t>
            </a:r>
          </a:p>
        </p:txBody>
      </p:sp>
      <p:sp>
        <p:nvSpPr>
          <p:cNvPr id="1048680" name="Text Placeholder 2"/>
          <p:cNvSpPr>
            <a:spLocks noGrp="1"/>
          </p:cNvSpPr>
          <p:nvPr>
            <p:ph type="body" idx="1"/>
          </p:nvPr>
        </p:nvSpPr>
        <p:spPr>
          <a:xfrm>
            <a:off x="677335" y="4527448"/>
            <a:ext cx="8596668" cy="1513914"/>
          </a:xfrm>
        </p:spPr>
        <p:txBody>
          <a:bodyPr anchor="t">
            <a:normAutofit/>
          </a:bodyPr>
          <a:lstStyle>
            <a:lvl1pPr algn="l" indent="0" marL="0">
              <a:buNone/>
              <a:defRPr sz="1800">
                <a:solidFill>
                  <a:schemeClr val="tx1">
                    <a:lumMod val="50000"/>
                    <a:lumOff val="5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Edit Master text styles</a:t>
            </a:r>
          </a:p>
        </p:txBody>
      </p:sp>
      <p:sp>
        <p:nvSpPr>
          <p:cNvPr id="1048681" name="Date Placeholder 3"/>
          <p:cNvSpPr>
            <a:spLocks noGrp="1"/>
          </p:cNvSpPr>
          <p:nvPr>
            <p:ph type="dt" sz="half" idx="10"/>
          </p:nvPr>
        </p:nvSpPr>
        <p:spPr/>
        <p:txBody>
          <a:bodyPr/>
          <a:p>
            <a:fld id="{6113548A-D997-46C9-8D64-903A4D6B5644}" type="datetimeFigureOut">
              <a:rPr lang="en-IN" smtClean="0"/>
              <a:t>11-05-2021</a:t>
            </a:fld>
            <a:endParaRPr lang="en-IN"/>
          </a:p>
        </p:txBody>
      </p:sp>
      <p:sp>
        <p:nvSpPr>
          <p:cNvPr id="1048682" name="Footer Placeholder 4"/>
          <p:cNvSpPr>
            <a:spLocks noGrp="1"/>
          </p:cNvSpPr>
          <p:nvPr>
            <p:ph type="ftr" sz="quarter" idx="11"/>
          </p:nvPr>
        </p:nvSpPr>
        <p:spPr/>
        <p:txBody>
          <a:bodyPr/>
          <a:p>
            <a:endParaRPr lang="en-IN"/>
          </a:p>
        </p:txBody>
      </p:sp>
      <p:sp>
        <p:nvSpPr>
          <p:cNvPr id="1048683" name="Slide Number Placeholder 5"/>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36" name=""/>
        <p:cNvGrpSpPr/>
        <p:nvPr/>
      </p:nvGrpSpPr>
      <p:grpSpPr>
        <a:xfrm>
          <a:off x="0" y="0"/>
          <a:ext cx="0" cy="0"/>
          <a:chOff x="0" y="0"/>
          <a:chExt cx="0" cy="0"/>
        </a:xfrm>
      </p:grpSpPr>
      <p:sp>
        <p:nvSpPr>
          <p:cNvPr id="1048641" name="Title 1"/>
          <p:cNvSpPr>
            <a:spLocks noGrp="1"/>
          </p:cNvSpPr>
          <p:nvPr>
            <p:ph type="title"/>
          </p:nvPr>
        </p:nvSpPr>
        <p:spPr/>
        <p:txBody>
          <a:bodyPr/>
          <a:p>
            <a:r>
              <a:rPr lang="en-US"/>
              <a:t>Click to edit Master title style</a:t>
            </a:r>
            <a:endParaRPr dirty="0" lang="en-US"/>
          </a:p>
        </p:txBody>
      </p:sp>
      <p:sp>
        <p:nvSpPr>
          <p:cNvPr id="1048642" name="Vertical Text Placeholder 2"/>
          <p:cNvSpPr>
            <a:spLocks noGrp="1"/>
          </p:cNvSpPr>
          <p:nvPr>
            <p:ph type="body" orient="vert" idx="1"/>
          </p:nvPr>
        </p:nvSpPr>
        <p:spPr/>
        <p:txBody>
          <a:bodyPr vert="eaVert"/>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43" name="Date Placeholder 3"/>
          <p:cNvSpPr>
            <a:spLocks noGrp="1"/>
          </p:cNvSpPr>
          <p:nvPr>
            <p:ph type="dt" sz="half" idx="10"/>
          </p:nvPr>
        </p:nvSpPr>
        <p:spPr/>
        <p:txBody>
          <a:bodyPr/>
          <a:p>
            <a:fld id="{6113548A-D997-46C9-8D64-903A4D6B5644}" type="datetimeFigureOut">
              <a:rPr lang="en-IN" smtClean="0"/>
              <a:t>11-05-2021</a:t>
            </a:fld>
            <a:endParaRPr lang="en-IN"/>
          </a:p>
        </p:txBody>
      </p:sp>
      <p:sp>
        <p:nvSpPr>
          <p:cNvPr id="1048644" name="Footer Placeholder 4"/>
          <p:cNvSpPr>
            <a:spLocks noGrp="1"/>
          </p:cNvSpPr>
          <p:nvPr>
            <p:ph type="ftr" sz="quarter" idx="11"/>
          </p:nvPr>
        </p:nvSpPr>
        <p:spPr/>
        <p:txBody>
          <a:bodyPr/>
          <a:p>
            <a:endParaRPr lang="en-IN"/>
          </a:p>
        </p:txBody>
      </p:sp>
      <p:sp>
        <p:nvSpPr>
          <p:cNvPr id="1048645" name="Slide Number Placeholder 5"/>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45" name=""/>
        <p:cNvGrpSpPr/>
        <p:nvPr/>
      </p:nvGrpSpPr>
      <p:grpSpPr>
        <a:xfrm>
          <a:off x="0" y="0"/>
          <a:ext cx="0" cy="0"/>
          <a:chOff x="0" y="0"/>
          <a:chExt cx="0" cy="0"/>
        </a:xfrm>
      </p:grpSpPr>
      <p:sp>
        <p:nvSpPr>
          <p:cNvPr id="1048690" name="Vertical Title 1"/>
          <p:cNvSpPr>
            <a:spLocks noGrp="1"/>
          </p:cNvSpPr>
          <p:nvPr>
            <p:ph type="title" orient="vert"/>
          </p:nvPr>
        </p:nvSpPr>
        <p:spPr>
          <a:xfrm>
            <a:off x="7967673" y="609599"/>
            <a:ext cx="1304743" cy="5251451"/>
          </a:xfrm>
        </p:spPr>
        <p:txBody>
          <a:bodyPr anchor="ctr" vert="eaVert"/>
          <a:p>
            <a:r>
              <a:rPr lang="en-US"/>
              <a:t>Click to edit Master title style</a:t>
            </a:r>
            <a:endParaRPr dirty="0" lang="en-US"/>
          </a:p>
        </p:txBody>
      </p:sp>
      <p:sp>
        <p:nvSpPr>
          <p:cNvPr id="1048691" name="Vertical Text Placeholder 2"/>
          <p:cNvSpPr>
            <a:spLocks noGrp="1"/>
          </p:cNvSpPr>
          <p:nvPr>
            <p:ph type="body" orient="vert" idx="1"/>
          </p:nvPr>
        </p:nvSpPr>
        <p:spPr>
          <a:xfrm>
            <a:off x="677335" y="609600"/>
            <a:ext cx="7060150" cy="5251450"/>
          </a:xfrm>
        </p:spPr>
        <p:txBody>
          <a:bodyPr vert="eaVert"/>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92" name="Date Placeholder 3"/>
          <p:cNvSpPr>
            <a:spLocks noGrp="1"/>
          </p:cNvSpPr>
          <p:nvPr>
            <p:ph type="dt" sz="half" idx="10"/>
          </p:nvPr>
        </p:nvSpPr>
        <p:spPr/>
        <p:txBody>
          <a:bodyPr/>
          <a:p>
            <a:fld id="{6113548A-D997-46C9-8D64-903A4D6B5644}" type="datetimeFigureOut">
              <a:rPr lang="en-IN" smtClean="0"/>
              <a:t>11-05-2021</a:t>
            </a:fld>
            <a:endParaRPr lang="en-IN"/>
          </a:p>
        </p:txBody>
      </p:sp>
      <p:sp>
        <p:nvSpPr>
          <p:cNvPr id="1048693" name="Footer Placeholder 4"/>
          <p:cNvSpPr>
            <a:spLocks noGrp="1"/>
          </p:cNvSpPr>
          <p:nvPr>
            <p:ph type="ftr" sz="quarter" idx="11"/>
          </p:nvPr>
        </p:nvSpPr>
        <p:spPr/>
        <p:txBody>
          <a:bodyPr/>
          <a:p>
            <a:endParaRPr lang="en-IN"/>
          </a:p>
        </p:txBody>
      </p:sp>
      <p:sp>
        <p:nvSpPr>
          <p:cNvPr id="1048694" name="Slide Number Placeholder 5"/>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7" name=""/>
        <p:cNvGrpSpPr/>
        <p:nvPr/>
      </p:nvGrpSpPr>
      <p:grpSpPr>
        <a:xfrm>
          <a:off x="0" y="0"/>
          <a:ext cx="0" cy="0"/>
          <a:chOff x="0" y="0"/>
          <a:chExt cx="0" cy="0"/>
        </a:xfrm>
      </p:grpSpPr>
      <p:sp>
        <p:nvSpPr>
          <p:cNvPr id="1048606" name="Title 1"/>
          <p:cNvSpPr>
            <a:spLocks noGrp="1"/>
          </p:cNvSpPr>
          <p:nvPr>
            <p:ph type="title"/>
          </p:nvPr>
        </p:nvSpPr>
        <p:spPr/>
        <p:txBody>
          <a:bodyPr>
            <a:normAutofit/>
          </a:bodyPr>
          <a:lstStyle>
            <a:lvl1pPr>
              <a:defRPr sz="3600"/>
            </a:lvl1pPr>
          </a:lstStyle>
          <a:p>
            <a:r>
              <a:rPr lang="en-US"/>
              <a:t>Click to edit Master title style</a:t>
            </a:r>
            <a:endParaRPr dirty="0" lang="en-US"/>
          </a:p>
        </p:txBody>
      </p:sp>
      <p:sp>
        <p:nvSpPr>
          <p:cNvPr id="1048607" name="Content Placeholder 2"/>
          <p:cNvSpPr>
            <a:spLocks noGrp="1"/>
          </p:cNvSpPr>
          <p:nvPr>
            <p:ph idx="1"/>
          </p:nvPr>
        </p:nvSpPr>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08" name="Date Placeholder 3"/>
          <p:cNvSpPr>
            <a:spLocks noGrp="1"/>
          </p:cNvSpPr>
          <p:nvPr>
            <p:ph type="dt" sz="half" idx="10"/>
          </p:nvPr>
        </p:nvSpPr>
        <p:spPr/>
        <p:txBody>
          <a:bodyPr/>
          <a:p>
            <a:fld id="{6113548A-D997-46C9-8D64-903A4D6B5644}" type="datetimeFigureOut">
              <a:rPr lang="en-IN" smtClean="0"/>
              <a:t>11-05-2021</a:t>
            </a:fld>
            <a:endParaRPr lang="en-IN"/>
          </a:p>
        </p:txBody>
      </p:sp>
      <p:sp>
        <p:nvSpPr>
          <p:cNvPr id="1048609" name="Footer Placeholder 4"/>
          <p:cNvSpPr>
            <a:spLocks noGrp="1"/>
          </p:cNvSpPr>
          <p:nvPr>
            <p:ph type="ftr" sz="quarter" idx="11"/>
          </p:nvPr>
        </p:nvSpPr>
        <p:spPr/>
        <p:txBody>
          <a:bodyPr/>
          <a:p>
            <a:endParaRPr lang="en-IN"/>
          </a:p>
        </p:txBody>
      </p:sp>
      <p:sp>
        <p:nvSpPr>
          <p:cNvPr id="1048610" name="Slide Number Placeholder 5"/>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37" name=""/>
        <p:cNvGrpSpPr/>
        <p:nvPr/>
      </p:nvGrpSpPr>
      <p:grpSpPr>
        <a:xfrm>
          <a:off x="0" y="0"/>
          <a:ext cx="0" cy="0"/>
          <a:chOff x="0" y="0"/>
          <a:chExt cx="0" cy="0"/>
        </a:xfrm>
      </p:grpSpPr>
      <p:sp>
        <p:nvSpPr>
          <p:cNvPr id="1048646" name="Title 1"/>
          <p:cNvSpPr>
            <a:spLocks noGrp="1"/>
          </p:cNvSpPr>
          <p:nvPr>
            <p:ph type="title"/>
          </p:nvPr>
        </p:nvSpPr>
        <p:spPr>
          <a:xfrm>
            <a:off x="677335" y="2700867"/>
            <a:ext cx="8596668" cy="1826581"/>
          </a:xfrm>
        </p:spPr>
        <p:txBody>
          <a:bodyPr anchor="b"/>
          <a:lstStyle>
            <a:lvl1pPr algn="l">
              <a:defRPr b="0" cap="none" sz="4000"/>
            </a:lvl1pPr>
          </a:lstStyle>
          <a:p>
            <a:r>
              <a:rPr lang="en-US"/>
              <a:t>Click to edit Master title style</a:t>
            </a:r>
            <a:endParaRPr dirty="0" lang="en-US"/>
          </a:p>
        </p:txBody>
      </p:sp>
      <p:sp>
        <p:nvSpPr>
          <p:cNvPr id="1048647" name="Text Placeholder 2"/>
          <p:cNvSpPr>
            <a:spLocks noGrp="1"/>
          </p:cNvSpPr>
          <p:nvPr>
            <p:ph type="body" idx="1"/>
          </p:nvPr>
        </p:nvSpPr>
        <p:spPr>
          <a:xfrm>
            <a:off x="677335" y="4527448"/>
            <a:ext cx="8596668" cy="860400"/>
          </a:xfrm>
        </p:spPr>
        <p:txBody>
          <a:bodyPr anchor="t"/>
          <a:lstStyle>
            <a:lvl1pPr algn="l" indent="0" marL="0">
              <a:buNone/>
              <a:defRPr sz="2000">
                <a:solidFill>
                  <a:schemeClr val="tx1">
                    <a:lumMod val="50000"/>
                    <a:lumOff val="5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Edit Master text styles</a:t>
            </a:r>
          </a:p>
        </p:txBody>
      </p:sp>
      <p:sp>
        <p:nvSpPr>
          <p:cNvPr id="1048648" name="Date Placeholder 3"/>
          <p:cNvSpPr>
            <a:spLocks noGrp="1"/>
          </p:cNvSpPr>
          <p:nvPr>
            <p:ph type="dt" sz="half" idx="10"/>
          </p:nvPr>
        </p:nvSpPr>
        <p:spPr/>
        <p:txBody>
          <a:bodyPr/>
          <a:p>
            <a:fld id="{6113548A-D997-46C9-8D64-903A4D6B5644}" type="datetimeFigureOut">
              <a:rPr lang="en-IN" smtClean="0"/>
              <a:t>11-05-2021</a:t>
            </a:fld>
            <a:endParaRPr lang="en-IN"/>
          </a:p>
        </p:txBody>
      </p:sp>
      <p:sp>
        <p:nvSpPr>
          <p:cNvPr id="1048649" name="Footer Placeholder 4"/>
          <p:cNvSpPr>
            <a:spLocks noGrp="1"/>
          </p:cNvSpPr>
          <p:nvPr>
            <p:ph type="ftr" sz="quarter" idx="11"/>
          </p:nvPr>
        </p:nvSpPr>
        <p:spPr/>
        <p:txBody>
          <a:bodyPr/>
          <a:p>
            <a:endParaRPr lang="en-IN"/>
          </a:p>
        </p:txBody>
      </p:sp>
      <p:sp>
        <p:nvSpPr>
          <p:cNvPr id="1048650" name="Slide Number Placeholder 5"/>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42" name=""/>
        <p:cNvGrpSpPr/>
        <p:nvPr/>
      </p:nvGrpSpPr>
      <p:grpSpPr>
        <a:xfrm>
          <a:off x="0" y="0"/>
          <a:ext cx="0" cy="0"/>
          <a:chOff x="0" y="0"/>
          <a:chExt cx="0" cy="0"/>
        </a:xfrm>
      </p:grpSpPr>
      <p:sp>
        <p:nvSpPr>
          <p:cNvPr id="1048672" name="Title 1"/>
          <p:cNvSpPr>
            <a:spLocks noGrp="1"/>
          </p:cNvSpPr>
          <p:nvPr>
            <p:ph type="title"/>
          </p:nvPr>
        </p:nvSpPr>
        <p:spPr/>
        <p:txBody>
          <a:bodyPr/>
          <a:p>
            <a:r>
              <a:rPr lang="en-US"/>
              <a:t>Click to edit Master title style</a:t>
            </a:r>
            <a:endParaRPr dirty="0" lang="en-US"/>
          </a:p>
        </p:txBody>
      </p:sp>
      <p:sp>
        <p:nvSpPr>
          <p:cNvPr id="1048673" name="Content Placeholder 2"/>
          <p:cNvSpPr>
            <a:spLocks noGrp="1"/>
          </p:cNvSpPr>
          <p:nvPr>
            <p:ph sz="half" idx="1"/>
          </p:nvPr>
        </p:nvSpPr>
        <p:spPr>
          <a:xfrm>
            <a:off x="677334" y="2160589"/>
            <a:ext cx="4184035" cy="3880772"/>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74" name="Content Placeholder 3"/>
          <p:cNvSpPr>
            <a:spLocks noGrp="1"/>
          </p:cNvSpPr>
          <p:nvPr>
            <p:ph sz="half" idx="2"/>
          </p:nvPr>
        </p:nvSpPr>
        <p:spPr>
          <a:xfrm>
            <a:off x="5089970" y="2160589"/>
            <a:ext cx="4184034" cy="3880773"/>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75" name="Date Placeholder 4"/>
          <p:cNvSpPr>
            <a:spLocks noGrp="1"/>
          </p:cNvSpPr>
          <p:nvPr>
            <p:ph type="dt" sz="half" idx="10"/>
          </p:nvPr>
        </p:nvSpPr>
        <p:spPr/>
        <p:txBody>
          <a:bodyPr/>
          <a:p>
            <a:fld id="{6113548A-D997-46C9-8D64-903A4D6B5644}" type="datetimeFigureOut">
              <a:rPr lang="en-IN" smtClean="0"/>
              <a:t>11-05-2021</a:t>
            </a:fld>
            <a:endParaRPr lang="en-IN"/>
          </a:p>
        </p:txBody>
      </p:sp>
      <p:sp>
        <p:nvSpPr>
          <p:cNvPr id="1048676" name="Footer Placeholder 5"/>
          <p:cNvSpPr>
            <a:spLocks noGrp="1"/>
          </p:cNvSpPr>
          <p:nvPr>
            <p:ph type="ftr" sz="quarter" idx="11"/>
          </p:nvPr>
        </p:nvSpPr>
        <p:spPr/>
        <p:txBody>
          <a:bodyPr/>
          <a:p>
            <a:endParaRPr lang="en-IN"/>
          </a:p>
        </p:txBody>
      </p:sp>
      <p:sp>
        <p:nvSpPr>
          <p:cNvPr id="1048677" name="Slide Number Placeholder 6"/>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38" name=""/>
        <p:cNvGrpSpPr/>
        <p:nvPr/>
      </p:nvGrpSpPr>
      <p:grpSpPr>
        <a:xfrm>
          <a:off x="0" y="0"/>
          <a:ext cx="0" cy="0"/>
          <a:chOff x="0" y="0"/>
          <a:chExt cx="0" cy="0"/>
        </a:xfrm>
      </p:grpSpPr>
      <p:sp>
        <p:nvSpPr>
          <p:cNvPr id="1048651" name="Title 1"/>
          <p:cNvSpPr>
            <a:spLocks noGrp="1"/>
          </p:cNvSpPr>
          <p:nvPr>
            <p:ph type="title"/>
          </p:nvPr>
        </p:nvSpPr>
        <p:spPr/>
        <p:txBody>
          <a:bodyPr/>
          <a:p>
            <a:r>
              <a:rPr lang="en-US"/>
              <a:t>Click to edit Master title style</a:t>
            </a:r>
            <a:endParaRPr dirty="0" lang="en-US"/>
          </a:p>
        </p:txBody>
      </p:sp>
      <p:sp>
        <p:nvSpPr>
          <p:cNvPr id="1048652" name="Text Placeholder 2"/>
          <p:cNvSpPr>
            <a:spLocks noGrp="1"/>
          </p:cNvSpPr>
          <p:nvPr>
            <p:ph type="body" idx="1"/>
          </p:nvPr>
        </p:nvSpPr>
        <p:spPr>
          <a:xfrm>
            <a:off x="675745" y="2160983"/>
            <a:ext cx="4185623" cy="576262"/>
          </a:xfrm>
        </p:spPr>
        <p:txBody>
          <a:bodyPr anchor="b">
            <a:noAutofit/>
          </a:bodyPr>
          <a:lstStyle>
            <a:lvl1pPr indent="0" marL="0">
              <a:buNone/>
              <a:defRPr b="0"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Edit Master text styles</a:t>
            </a:r>
          </a:p>
        </p:txBody>
      </p:sp>
      <p:sp>
        <p:nvSpPr>
          <p:cNvPr id="1048653" name="Content Placeholder 3"/>
          <p:cNvSpPr>
            <a:spLocks noGrp="1"/>
          </p:cNvSpPr>
          <p:nvPr>
            <p:ph sz="half" idx="2"/>
          </p:nvPr>
        </p:nvSpPr>
        <p:spPr>
          <a:xfrm>
            <a:off x="675745" y="2737245"/>
            <a:ext cx="4185623" cy="3304117"/>
          </a:xfrm>
        </p:spPr>
        <p:txBody>
          <a:bodyPr>
            <a:normAutofit/>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54" name="Text Placeholder 4"/>
          <p:cNvSpPr>
            <a:spLocks noGrp="1"/>
          </p:cNvSpPr>
          <p:nvPr>
            <p:ph type="body" sz="quarter" idx="3"/>
          </p:nvPr>
        </p:nvSpPr>
        <p:spPr>
          <a:xfrm>
            <a:off x="5088383" y="2160983"/>
            <a:ext cx="4185618" cy="576262"/>
          </a:xfrm>
        </p:spPr>
        <p:txBody>
          <a:bodyPr anchor="b">
            <a:noAutofit/>
          </a:bodyPr>
          <a:lstStyle>
            <a:lvl1pPr indent="0" marL="0">
              <a:buNone/>
              <a:defRPr b="0"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Edit Master text styles</a:t>
            </a:r>
          </a:p>
        </p:txBody>
      </p:sp>
      <p:sp>
        <p:nvSpPr>
          <p:cNvPr id="1048655" name="Content Placeholder 5"/>
          <p:cNvSpPr>
            <a:spLocks noGrp="1"/>
          </p:cNvSpPr>
          <p:nvPr>
            <p:ph sz="quarter" idx="4"/>
          </p:nvPr>
        </p:nvSpPr>
        <p:spPr>
          <a:xfrm>
            <a:off x="5088384" y="2737245"/>
            <a:ext cx="4185617" cy="3304117"/>
          </a:xfrm>
        </p:spPr>
        <p:txBody>
          <a:bodyPr>
            <a:normAutofit/>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56" name="Date Placeholder 6"/>
          <p:cNvSpPr>
            <a:spLocks noGrp="1"/>
          </p:cNvSpPr>
          <p:nvPr>
            <p:ph type="dt" sz="half" idx="10"/>
          </p:nvPr>
        </p:nvSpPr>
        <p:spPr/>
        <p:txBody>
          <a:bodyPr/>
          <a:p>
            <a:fld id="{6113548A-D997-46C9-8D64-903A4D6B5644}" type="datetimeFigureOut">
              <a:rPr lang="en-IN" smtClean="0"/>
              <a:t>11-05-2021</a:t>
            </a:fld>
            <a:endParaRPr lang="en-IN"/>
          </a:p>
        </p:txBody>
      </p:sp>
      <p:sp>
        <p:nvSpPr>
          <p:cNvPr id="1048657" name="Footer Placeholder 7"/>
          <p:cNvSpPr>
            <a:spLocks noGrp="1"/>
          </p:cNvSpPr>
          <p:nvPr>
            <p:ph type="ftr" sz="quarter" idx="11"/>
          </p:nvPr>
        </p:nvSpPr>
        <p:spPr/>
        <p:txBody>
          <a:bodyPr/>
          <a:p>
            <a:endParaRPr lang="en-IN"/>
          </a:p>
        </p:txBody>
      </p:sp>
      <p:sp>
        <p:nvSpPr>
          <p:cNvPr id="1048658" name="Slide Number Placeholder 8"/>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32" name=""/>
        <p:cNvGrpSpPr/>
        <p:nvPr/>
      </p:nvGrpSpPr>
      <p:grpSpPr>
        <a:xfrm>
          <a:off x="0" y="0"/>
          <a:ext cx="0" cy="0"/>
          <a:chOff x="0" y="0"/>
          <a:chExt cx="0" cy="0"/>
        </a:xfrm>
      </p:grpSpPr>
      <p:sp>
        <p:nvSpPr>
          <p:cNvPr id="1048615" name="Title 1"/>
          <p:cNvSpPr>
            <a:spLocks noGrp="1"/>
          </p:cNvSpPr>
          <p:nvPr>
            <p:ph type="title"/>
          </p:nvPr>
        </p:nvSpPr>
        <p:spPr>
          <a:xfrm>
            <a:off x="677334" y="609600"/>
            <a:ext cx="8596668" cy="1320800"/>
          </a:xfrm>
        </p:spPr>
        <p:txBody>
          <a:bodyPr/>
          <a:p>
            <a:r>
              <a:rPr lang="en-US"/>
              <a:t>Click to edit Master title style</a:t>
            </a:r>
            <a:endParaRPr dirty="0" lang="en-US"/>
          </a:p>
        </p:txBody>
      </p:sp>
      <p:sp>
        <p:nvSpPr>
          <p:cNvPr id="1048616" name="Date Placeholder 2"/>
          <p:cNvSpPr>
            <a:spLocks noGrp="1"/>
          </p:cNvSpPr>
          <p:nvPr>
            <p:ph type="dt" sz="half" idx="10"/>
          </p:nvPr>
        </p:nvSpPr>
        <p:spPr/>
        <p:txBody>
          <a:bodyPr/>
          <a:p>
            <a:fld id="{6113548A-D997-46C9-8D64-903A4D6B5644}" type="datetimeFigureOut">
              <a:rPr lang="en-IN" smtClean="0"/>
              <a:t>11-05-2021</a:t>
            </a:fld>
            <a:endParaRPr lang="en-IN"/>
          </a:p>
        </p:txBody>
      </p:sp>
      <p:sp>
        <p:nvSpPr>
          <p:cNvPr id="1048617" name="Footer Placeholder 3"/>
          <p:cNvSpPr>
            <a:spLocks noGrp="1"/>
          </p:cNvSpPr>
          <p:nvPr>
            <p:ph type="ftr" sz="quarter" idx="11"/>
          </p:nvPr>
        </p:nvSpPr>
        <p:spPr/>
        <p:txBody>
          <a:bodyPr/>
          <a:p>
            <a:endParaRPr lang="en-IN"/>
          </a:p>
        </p:txBody>
      </p:sp>
      <p:sp>
        <p:nvSpPr>
          <p:cNvPr id="1048618" name="Slide Number Placeholder 4"/>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39" name=""/>
        <p:cNvGrpSpPr/>
        <p:nvPr/>
      </p:nvGrpSpPr>
      <p:grpSpPr>
        <a:xfrm>
          <a:off x="0" y="0"/>
          <a:ext cx="0" cy="0"/>
          <a:chOff x="0" y="0"/>
          <a:chExt cx="0" cy="0"/>
        </a:xfrm>
      </p:grpSpPr>
      <p:sp>
        <p:nvSpPr>
          <p:cNvPr id="1048659" name="Date Placeholder 1"/>
          <p:cNvSpPr>
            <a:spLocks noGrp="1"/>
          </p:cNvSpPr>
          <p:nvPr>
            <p:ph type="dt" sz="half" idx="10"/>
          </p:nvPr>
        </p:nvSpPr>
        <p:spPr/>
        <p:txBody>
          <a:bodyPr/>
          <a:p>
            <a:fld id="{6113548A-D997-46C9-8D64-903A4D6B5644}" type="datetimeFigureOut">
              <a:rPr lang="en-IN" smtClean="0"/>
              <a:t>11-05-2021</a:t>
            </a:fld>
            <a:endParaRPr lang="en-IN"/>
          </a:p>
        </p:txBody>
      </p:sp>
      <p:sp>
        <p:nvSpPr>
          <p:cNvPr id="1048660" name="Footer Placeholder 2"/>
          <p:cNvSpPr>
            <a:spLocks noGrp="1"/>
          </p:cNvSpPr>
          <p:nvPr>
            <p:ph type="ftr" sz="quarter" idx="11"/>
          </p:nvPr>
        </p:nvSpPr>
        <p:spPr/>
        <p:txBody>
          <a:bodyPr/>
          <a:p>
            <a:endParaRPr lang="en-IN"/>
          </a:p>
        </p:txBody>
      </p:sp>
      <p:sp>
        <p:nvSpPr>
          <p:cNvPr id="1048661" name="Slide Number Placeholder 3"/>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44" name=""/>
        <p:cNvGrpSpPr/>
        <p:nvPr/>
      </p:nvGrpSpPr>
      <p:grpSpPr>
        <a:xfrm>
          <a:off x="0" y="0"/>
          <a:ext cx="0" cy="0"/>
          <a:chOff x="0" y="0"/>
          <a:chExt cx="0" cy="0"/>
        </a:xfrm>
      </p:grpSpPr>
      <p:sp>
        <p:nvSpPr>
          <p:cNvPr id="1048684"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dirty="0" lang="en-US"/>
          </a:p>
        </p:txBody>
      </p:sp>
      <p:sp>
        <p:nvSpPr>
          <p:cNvPr id="1048685" name="Content Placeholder 2"/>
          <p:cNvSpPr>
            <a:spLocks noGrp="1"/>
          </p:cNvSpPr>
          <p:nvPr>
            <p:ph idx="1"/>
          </p:nvPr>
        </p:nvSpPr>
        <p:spPr>
          <a:xfrm>
            <a:off x="4760461" y="514924"/>
            <a:ext cx="4513541" cy="5526437"/>
          </a:xfrm>
        </p:spPr>
        <p:txBody>
          <a:bodyPr>
            <a:normAutofit/>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86" name="Text Placeholder 3"/>
          <p:cNvSpPr>
            <a:spLocks noGrp="1"/>
          </p:cNvSpPr>
          <p:nvPr>
            <p:ph type="body" sz="half" idx="2"/>
          </p:nvPr>
        </p:nvSpPr>
        <p:spPr>
          <a:xfrm>
            <a:off x="677334" y="2777069"/>
            <a:ext cx="3854528" cy="2584449"/>
          </a:xfrm>
        </p:spPr>
        <p:txBody>
          <a:bodyPr>
            <a:normAutofit/>
          </a:bodyPr>
          <a:lstStyle>
            <a:lvl1pPr indent="0" marL="0">
              <a:buNone/>
              <a:defRPr sz="1400"/>
            </a:lvl1pPr>
            <a:lvl2pPr indent="0" marL="457063">
              <a:buNone/>
              <a:defRPr sz="1400"/>
            </a:lvl2pPr>
            <a:lvl3pPr indent="0" marL="914126">
              <a:buNone/>
              <a:defRPr sz="1200"/>
            </a:lvl3pPr>
            <a:lvl4pPr indent="0" marL="1371189">
              <a:buNone/>
              <a:defRPr sz="1000"/>
            </a:lvl4pPr>
            <a:lvl5pPr indent="0" marL="1828251">
              <a:buNone/>
              <a:defRPr sz="1000"/>
            </a:lvl5pPr>
            <a:lvl6pPr indent="0" marL="2285314">
              <a:buNone/>
              <a:defRPr sz="1000"/>
            </a:lvl6pPr>
            <a:lvl7pPr indent="0" marL="2742377">
              <a:buNone/>
              <a:defRPr sz="1000"/>
            </a:lvl7pPr>
            <a:lvl8pPr indent="0" marL="3199440">
              <a:buNone/>
              <a:defRPr sz="1000"/>
            </a:lvl8pPr>
            <a:lvl9pPr indent="0" marL="3656503">
              <a:buNone/>
              <a:defRPr sz="1000"/>
            </a:lvl9pPr>
          </a:lstStyle>
          <a:p>
            <a:pPr lvl="0"/>
            <a:r>
              <a:rPr lang="en-US"/>
              <a:t>Edit Master text styles</a:t>
            </a:r>
          </a:p>
        </p:txBody>
      </p:sp>
      <p:sp>
        <p:nvSpPr>
          <p:cNvPr id="1048687" name="Date Placeholder 4"/>
          <p:cNvSpPr>
            <a:spLocks noGrp="1"/>
          </p:cNvSpPr>
          <p:nvPr>
            <p:ph type="dt" sz="half" idx="10"/>
          </p:nvPr>
        </p:nvSpPr>
        <p:spPr/>
        <p:txBody>
          <a:bodyPr/>
          <a:p>
            <a:fld id="{6113548A-D997-46C9-8D64-903A4D6B5644}" type="datetimeFigureOut">
              <a:rPr lang="en-IN" smtClean="0"/>
              <a:t>11-05-2021</a:t>
            </a:fld>
            <a:endParaRPr lang="en-IN"/>
          </a:p>
        </p:txBody>
      </p:sp>
      <p:sp>
        <p:nvSpPr>
          <p:cNvPr id="1048688" name="Footer Placeholder 5"/>
          <p:cNvSpPr>
            <a:spLocks noGrp="1"/>
          </p:cNvSpPr>
          <p:nvPr>
            <p:ph type="ftr" sz="quarter" idx="11"/>
          </p:nvPr>
        </p:nvSpPr>
        <p:spPr/>
        <p:txBody>
          <a:bodyPr/>
          <a:p>
            <a:endParaRPr lang="en-IN"/>
          </a:p>
        </p:txBody>
      </p:sp>
      <p:sp>
        <p:nvSpPr>
          <p:cNvPr id="1048689" name="Slide Number Placeholder 6"/>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35" name=""/>
        <p:cNvGrpSpPr/>
        <p:nvPr/>
      </p:nvGrpSpPr>
      <p:grpSpPr>
        <a:xfrm>
          <a:off x="0" y="0"/>
          <a:ext cx="0" cy="0"/>
          <a:chOff x="0" y="0"/>
          <a:chExt cx="0" cy="0"/>
        </a:xfrm>
      </p:grpSpPr>
      <p:sp>
        <p:nvSpPr>
          <p:cNvPr id="1048635" name="Title 1"/>
          <p:cNvSpPr>
            <a:spLocks noGrp="1"/>
          </p:cNvSpPr>
          <p:nvPr>
            <p:ph type="title"/>
          </p:nvPr>
        </p:nvSpPr>
        <p:spPr>
          <a:xfrm>
            <a:off x="677334" y="4800600"/>
            <a:ext cx="8596667" cy="566738"/>
          </a:xfrm>
        </p:spPr>
        <p:txBody>
          <a:bodyPr anchor="b">
            <a:normAutofit/>
          </a:bodyPr>
          <a:lstStyle>
            <a:lvl1pPr algn="l">
              <a:defRPr b="0" sz="2400"/>
            </a:lvl1pPr>
          </a:lstStyle>
          <a:p>
            <a:r>
              <a:rPr lang="en-US"/>
              <a:t>Click to edit Master title style</a:t>
            </a:r>
            <a:endParaRPr dirty="0" lang="en-US"/>
          </a:p>
        </p:txBody>
      </p:sp>
      <p:sp>
        <p:nvSpPr>
          <p:cNvPr id="1048636" name="Picture Placeholder 2"/>
          <p:cNvSpPr>
            <a:spLocks noChangeAspect="1" noGrp="1"/>
          </p:cNvSpPr>
          <p:nvPr>
            <p:ph type="pic" idx="1"/>
          </p:nvPr>
        </p:nvSpPr>
        <p:spPr>
          <a:xfrm>
            <a:off x="677334" y="609600"/>
            <a:ext cx="8596668" cy="3845718"/>
          </a:xfrm>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Click icon to add picture</a:t>
            </a:r>
            <a:endParaRPr dirty="0" lang="en-US"/>
          </a:p>
        </p:txBody>
      </p:sp>
      <p:sp>
        <p:nvSpPr>
          <p:cNvPr id="1048637" name="Text Placeholder 3"/>
          <p:cNvSpPr>
            <a:spLocks noGrp="1"/>
          </p:cNvSpPr>
          <p:nvPr>
            <p:ph type="body" sz="half" idx="2"/>
          </p:nvPr>
        </p:nvSpPr>
        <p:spPr>
          <a:xfrm>
            <a:off x="677334" y="5367338"/>
            <a:ext cx="8596667" cy="674024"/>
          </a:xfrm>
        </p:spPr>
        <p:txBody>
          <a:bodyPr>
            <a:normAutofit/>
          </a:bodyPr>
          <a:lstStyle>
            <a:lvl1pPr indent="0" marL="0">
              <a:buNone/>
              <a:defRPr sz="12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Edit Master text styles</a:t>
            </a:r>
          </a:p>
        </p:txBody>
      </p:sp>
      <p:sp>
        <p:nvSpPr>
          <p:cNvPr id="1048638" name="Date Placeholder 4"/>
          <p:cNvSpPr>
            <a:spLocks noGrp="1"/>
          </p:cNvSpPr>
          <p:nvPr>
            <p:ph type="dt" sz="half" idx="10"/>
          </p:nvPr>
        </p:nvSpPr>
        <p:spPr/>
        <p:txBody>
          <a:bodyPr/>
          <a:p>
            <a:fld id="{6113548A-D997-46C9-8D64-903A4D6B5644}" type="datetimeFigureOut">
              <a:rPr lang="en-IN" smtClean="0"/>
              <a:t>11-05-2021</a:t>
            </a:fld>
            <a:endParaRPr lang="en-IN"/>
          </a:p>
        </p:txBody>
      </p:sp>
      <p:sp>
        <p:nvSpPr>
          <p:cNvPr id="1048639" name="Footer Placeholder 5"/>
          <p:cNvSpPr>
            <a:spLocks noGrp="1"/>
          </p:cNvSpPr>
          <p:nvPr>
            <p:ph type="ftr" sz="quarter" idx="11"/>
          </p:nvPr>
        </p:nvSpPr>
        <p:spPr/>
        <p:txBody>
          <a:bodyPr/>
          <a:p>
            <a:endParaRPr lang="en-IN"/>
          </a:p>
        </p:txBody>
      </p:sp>
      <p:sp>
        <p:nvSpPr>
          <p:cNvPr id="1048640" name="Slide Number Placeholder 6"/>
          <p:cNvSpPr>
            <a:spLocks noGrp="1"/>
          </p:cNvSpPr>
          <p:nvPr>
            <p:ph type="sldNum" sz="quarter" idx="12"/>
          </p:nvPr>
        </p:nvSpPr>
        <p:spPr/>
        <p:txBody>
          <a:bodyPr/>
          <a:p>
            <a:fld id="{E60150A2-8889-43F1-8DBA-6E75152716B7}"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6"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145728" name="Straight Connector 19"/>
            <p:cNvCxnSpPr>
              <a:cxnSpLocks/>
            </p:cNvCxnSpPr>
            <p:nvPr/>
          </p:nvCxnSpPr>
          <p:spPr>
            <a:xfrm>
              <a:off x="9371012" y="0"/>
              <a:ext cx="1219200" cy="6858000"/>
            </a:xfrm>
            <a:prstGeom prst="line"/>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45729" name="Straight Connector 20"/>
            <p:cNvCxnSpPr>
              <a:cxnSpLocks/>
            </p:cNvCxnSpPr>
            <p:nvPr/>
          </p:nvCxnSpPr>
          <p:spPr>
            <a:xfrm flipH="1">
              <a:off x="7425267" y="3681413"/>
              <a:ext cx="4763558" cy="3176587"/>
            </a:xfrm>
            <a:prstGeom prst="line"/>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48576" name="Rectangle 23"/>
            <p:cNvSpPr/>
            <p:nvPr/>
          </p:nvSpPr>
          <p:spPr>
            <a:xfrm>
              <a:off x="9181476" y="-8467"/>
              <a:ext cx="3007349" cy="6866467"/>
            </a:xfrm>
            <a:custGeom>
              <a:avLst/>
              <a:ah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77" name="Rectangle 25"/>
            <p:cNvSpPr/>
            <p:nvPr/>
          </p:nvSpPr>
          <p:spPr>
            <a:xfrm>
              <a:off x="9603442" y="-8467"/>
              <a:ext cx="2588558" cy="6866467"/>
            </a:xfrm>
            <a:custGeom>
              <a:avLst/>
              <a:ah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78"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79" name="Rectangle 27"/>
            <p:cNvSpPr/>
            <p:nvPr/>
          </p:nvSpPr>
          <p:spPr>
            <a:xfrm>
              <a:off x="9334500" y="-8467"/>
              <a:ext cx="2854326" cy="6866467"/>
            </a:xfrm>
            <a:custGeom>
              <a:avLst/>
              <a:ah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0" name="Rectangle 28"/>
            <p:cNvSpPr/>
            <p:nvPr/>
          </p:nvSpPr>
          <p:spPr>
            <a:xfrm>
              <a:off x="10898730" y="-8467"/>
              <a:ext cx="1290094" cy="6866467"/>
            </a:xfrm>
            <a:custGeom>
              <a:avLst/>
              <a:ah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1" name="Rectangle 29"/>
            <p:cNvSpPr/>
            <p:nvPr/>
          </p:nvSpPr>
          <p:spPr>
            <a:xfrm>
              <a:off x="10938999" y="-8467"/>
              <a:ext cx="1249825" cy="6866467"/>
            </a:xfrm>
            <a:custGeom>
              <a:avLst/>
              <a:ah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2"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3"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48584" name="Title Placeholder 1"/>
          <p:cNvSpPr>
            <a:spLocks noGrp="1"/>
          </p:cNvSpPr>
          <p:nvPr>
            <p:ph type="title"/>
          </p:nvPr>
        </p:nvSpPr>
        <p:spPr>
          <a:xfrm>
            <a:off x="677334" y="609600"/>
            <a:ext cx="8596668" cy="1320800"/>
          </a:xfrm>
          <a:prstGeom prst="rect"/>
        </p:spPr>
        <p:txBody>
          <a:bodyPr anchor="t" bIns="45720" lIns="91440" rIns="91440" rtlCol="0" tIns="45720" vert="horz">
            <a:normAutofit/>
          </a:bodyPr>
          <a:p>
            <a:r>
              <a:rPr lang="en-US"/>
              <a:t>Click to edit Master title style</a:t>
            </a:r>
            <a:endParaRPr dirty="0" lang="en-US"/>
          </a:p>
        </p:txBody>
      </p:sp>
      <p:sp>
        <p:nvSpPr>
          <p:cNvPr id="1048585" name="Text Placeholder 2"/>
          <p:cNvSpPr>
            <a:spLocks noGrp="1"/>
          </p:cNvSpPr>
          <p:nvPr>
            <p:ph type="body" idx="1"/>
          </p:nvPr>
        </p:nvSpPr>
        <p:spPr>
          <a:xfrm>
            <a:off x="677334" y="2160589"/>
            <a:ext cx="8596668" cy="3880773"/>
          </a:xfrm>
          <a:prstGeom prst="rect"/>
        </p:spPr>
        <p:txBody>
          <a:bodyPr bIns="45720" lIns="91440" rIns="91440" rtlCol="0" tIns="45720" vert="horz">
            <a:normAutofit/>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586" name="Date Placeholder 3"/>
          <p:cNvSpPr>
            <a:spLocks noGrp="1"/>
          </p:cNvSpPr>
          <p:nvPr>
            <p:ph type="dt" sz="half" idx="2"/>
          </p:nvPr>
        </p:nvSpPr>
        <p:spPr>
          <a:xfrm>
            <a:off x="7205133" y="6041362"/>
            <a:ext cx="911939" cy="365125"/>
          </a:xfrm>
          <a:prstGeom prst="rect"/>
        </p:spPr>
        <p:txBody>
          <a:bodyPr anchor="ctr" bIns="45720" lIns="91440" rIns="91440" rtlCol="0" tIns="45720" vert="horz"/>
          <a:lstStyle>
            <a:lvl1pPr algn="r">
              <a:defRPr sz="900">
                <a:solidFill>
                  <a:schemeClr val="tx1">
                    <a:tint val="75000"/>
                  </a:schemeClr>
                </a:solidFill>
              </a:defRPr>
            </a:lvl1pPr>
          </a:lstStyle>
          <a:p>
            <a:fld id="{6113548A-D997-46C9-8D64-903A4D6B5644}" type="datetimeFigureOut">
              <a:rPr lang="en-IN" smtClean="0"/>
              <a:t>11-05-2021</a:t>
            </a:fld>
            <a:endParaRPr lang="en-IN"/>
          </a:p>
        </p:txBody>
      </p:sp>
      <p:sp>
        <p:nvSpPr>
          <p:cNvPr id="1048587" name="Footer Placeholder 4"/>
          <p:cNvSpPr>
            <a:spLocks noGrp="1"/>
          </p:cNvSpPr>
          <p:nvPr>
            <p:ph type="ftr" sz="quarter" idx="3"/>
          </p:nvPr>
        </p:nvSpPr>
        <p:spPr>
          <a:xfrm>
            <a:off x="677334" y="6041362"/>
            <a:ext cx="6297612" cy="365125"/>
          </a:xfrm>
          <a:prstGeom prst="rect"/>
        </p:spPr>
        <p:txBody>
          <a:bodyPr anchor="ctr" bIns="45720" lIns="91440" rIns="91440" rtlCol="0" tIns="45720" vert="horz"/>
          <a:lstStyle>
            <a:lvl1pPr algn="l">
              <a:defRPr sz="900">
                <a:solidFill>
                  <a:schemeClr val="tx1">
                    <a:tint val="75000"/>
                  </a:schemeClr>
                </a:solidFill>
              </a:defRPr>
            </a:lvl1pPr>
          </a:lstStyle>
          <a:p>
            <a:endParaRPr lang="en-IN"/>
          </a:p>
        </p:txBody>
      </p:sp>
      <p:sp>
        <p:nvSpPr>
          <p:cNvPr id="1048588" name="Slide Number Placeholder 5"/>
          <p:cNvSpPr>
            <a:spLocks noGrp="1"/>
          </p:cNvSpPr>
          <p:nvPr>
            <p:ph type="sldNum" sz="quarter" idx="4"/>
          </p:nvPr>
        </p:nvSpPr>
        <p:spPr>
          <a:xfrm>
            <a:off x="8590663" y="6041362"/>
            <a:ext cx="683339" cy="365125"/>
          </a:xfrm>
          <a:prstGeom prst="rect"/>
        </p:spPr>
        <p:txBody>
          <a:bodyPr anchor="ctr" bIns="45720" lIns="91440" rIns="91440" rtlCol="0" tIns="45720" vert="horz"/>
          <a:lstStyle>
            <a:lvl1pPr algn="r">
              <a:defRPr sz="900">
                <a:solidFill>
                  <a:schemeClr val="accent1"/>
                </a:solidFill>
              </a:defRPr>
            </a:lvl1pPr>
          </a:lstStyle>
          <a:p>
            <a:fld id="{E60150A2-8889-43F1-8DBA-6E75152716B7}" type="slidenum">
              <a:rPr lang="en-IN" smtClean="0"/>
              <a:t>‹#›</a:t>
            </a:fld>
            <a:endParaRPr lang="en-I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eaLnBrk="1" hangingPunct="1" latinLnBrk="0" rtl="0">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algn="l" defTabSz="457200" eaLnBrk="1" hangingPunct="1" indent="-342900" latinLnBrk="0" marL="342900" rtl="0">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algn="l" defTabSz="457200" eaLnBrk="1" hangingPunct="1" indent="-285750" latinLnBrk="0" marL="742950" rtl="0">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algn="l" defTabSz="457200" eaLnBrk="1" hangingPunct="1" indent="-228600" latinLnBrk="0" marL="1143000" rtl="0">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algn="l" defTabSz="457200" eaLnBrk="1" hangingPunct="1" indent="-228600" latinLnBrk="0" marL="16002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algn="l" defTabSz="457200" eaLnBrk="1" hangingPunct="1" indent="-228600" latinLnBrk="0" marL="20574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algn="l" defTabSz="457200" eaLnBrk="1" hangingPunct="1" indent="-228600" latinLnBrk="0" marL="25146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algn="l" defTabSz="457200" eaLnBrk="1" hangingPunct="1" indent="-228600" latinLnBrk="0" marL="29718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algn="l" defTabSz="457200" eaLnBrk="1" hangingPunct="1" indent="-228600" latinLnBrk="0" marL="34290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algn="l" defTabSz="457200" eaLnBrk="1" hangingPunct="1" indent="-228600" latinLnBrk="0" marL="38862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6" name=""/>
        <p:cNvGrpSpPr/>
        <p:nvPr/>
      </p:nvGrpSpPr>
      <p:grpSpPr>
        <a:xfrm>
          <a:off x="0" y="0"/>
          <a:ext cx="0" cy="0"/>
          <a:chOff x="0" y="0"/>
          <a:chExt cx="0" cy="0"/>
        </a:xfrm>
      </p:grpSpPr>
      <p:sp>
        <p:nvSpPr>
          <p:cNvPr id="1048602" name="Title 1"/>
          <p:cNvSpPr>
            <a:spLocks noGrp="1"/>
          </p:cNvSpPr>
          <p:nvPr>
            <p:ph type="ctrTitle"/>
          </p:nvPr>
        </p:nvSpPr>
        <p:spPr>
          <a:xfrm>
            <a:off x="238539" y="279055"/>
            <a:ext cx="11516139" cy="1090344"/>
          </a:xfrm>
        </p:spPr>
        <p:txBody>
          <a:bodyPr>
            <a:noAutofit/>
          </a:bodyPr>
          <a:p>
            <a:pPr algn="ctr"/>
            <a:br>
              <a:rPr dirty="0" sz="3200" lang="en-GB">
                <a:solidFill>
                  <a:srgbClr val="FF0000"/>
                </a:solidFill>
                <a:highlight>
                  <a:srgbClr val="FFFF00"/>
                </a:highlight>
              </a:rPr>
            </a:br>
            <a:r>
              <a:rPr dirty="0" sz="3200" lang="en-GB">
                <a:solidFill>
                  <a:srgbClr val="FF0000"/>
                </a:solidFill>
                <a:highlight>
                  <a:srgbClr val="000000"/>
                </a:highlight>
              </a:rPr>
              <a:t>GOVERNMENT DIGVIJAY AUTONOMOUS P.G. COLLEGE RAJNANDGAON(C.G.)</a:t>
            </a:r>
            <a:endParaRPr dirty="0" sz="3200" lang="en-IN">
              <a:solidFill>
                <a:srgbClr val="FF0000"/>
              </a:solidFill>
              <a:highlight>
                <a:srgbClr val="000000"/>
              </a:highlight>
            </a:endParaRPr>
          </a:p>
        </p:txBody>
      </p:sp>
      <p:sp>
        <p:nvSpPr>
          <p:cNvPr id="1048603" name="Subtitle 2"/>
          <p:cNvSpPr>
            <a:spLocks noGrp="1"/>
          </p:cNvSpPr>
          <p:nvPr>
            <p:ph type="subTitle" idx="1"/>
          </p:nvPr>
        </p:nvSpPr>
        <p:spPr>
          <a:xfrm>
            <a:off x="808382" y="4646197"/>
            <a:ext cx="9144000" cy="450746"/>
          </a:xfrm>
        </p:spPr>
        <p:txBody>
          <a:bodyPr>
            <a:normAutofit/>
          </a:bodyPr>
          <a:p>
            <a:r>
              <a:rPr dirty="0" lang="en-GB">
                <a:solidFill>
                  <a:schemeClr val="tx1"/>
                </a:solidFill>
              </a:rPr>
              <a:t>PAPER 1</a:t>
            </a:r>
            <a:r>
              <a:rPr baseline="30000" dirty="0" lang="en-GB">
                <a:solidFill>
                  <a:schemeClr val="tx1"/>
                </a:solidFill>
              </a:rPr>
              <a:t>ST</a:t>
            </a:r>
            <a:r>
              <a:rPr dirty="0" lang="en-GB">
                <a:solidFill>
                  <a:schemeClr val="tx1"/>
                </a:solidFill>
              </a:rPr>
              <a:t> SOCIAL WORK HISTRY AND IDEOLOGY INDIAN PERSPECTIVE</a:t>
            </a:r>
          </a:p>
          <a:p>
            <a:endParaRPr dirty="0" lang="en-GB"/>
          </a:p>
          <a:p>
            <a:endParaRPr dirty="0" lang="en-IN"/>
          </a:p>
        </p:txBody>
      </p:sp>
      <p:sp>
        <p:nvSpPr>
          <p:cNvPr id="1048604" name="Subtitle 2"/>
          <p:cNvSpPr txBox="1"/>
          <p:nvPr/>
        </p:nvSpPr>
        <p:spPr>
          <a:xfrm flipV="1">
            <a:off x="0" y="6574665"/>
            <a:ext cx="11476586" cy="566671"/>
          </a:xfrm>
          <a:prstGeom prst="rect"/>
        </p:spPr>
        <p:txBody>
          <a:bodyPr bIns="45720" lIns="91440" rIns="91440" rtlCol="0" tIns="45720" vert="horz">
            <a:normAutofit fontScale="25000" lnSpcReduction="20000"/>
          </a:bodyPr>
          <a:lstStyle>
            <a:lvl1pPr algn="ctr" defTabSz="914400" eaLnBrk="1" hangingPunct="1" indent="0" latinLnBrk="0" marL="0" rtl="0">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algn="ctr" defTabSz="914400" eaLnBrk="1" hangingPunct="1" indent="0" latinLnBrk="0" marL="457200" rtl="0">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algn="ctr" defTabSz="914400" eaLnBrk="1" hangingPunct="1" indent="0" latinLnBrk="0" marL="914400" rtl="0">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algn="ctr" defTabSz="914400" eaLnBrk="1" hangingPunct="1" indent="0" latinLnBrk="0" marL="1371600" rtl="0">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algn="ctr" defTabSz="914400" eaLnBrk="1" hangingPunct="1" indent="0" latinLnBrk="0" marL="1828800" rtl="0">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algn="ctr" defTabSz="914400" eaLnBrk="1" hangingPunct="1" indent="0" latinLnBrk="0" marL="2286000" rtl="0">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algn="ctr" defTabSz="914400" eaLnBrk="1" hangingPunct="1" indent="0" latinLnBrk="0" marL="2743200" rtl="0">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algn="ctr" defTabSz="914400" eaLnBrk="1" hangingPunct="1" indent="0" latinLnBrk="0" marL="3200400" rtl="0">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algn="ctr" defTabSz="914400" eaLnBrk="1" hangingPunct="1" indent="0" latinLnBrk="0" marL="3657600" rtl="0">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dirty="0" sz="6200" lang="en-GB">
                <a:solidFill>
                  <a:srgbClr val="FF0000"/>
                </a:solidFill>
              </a:rPr>
              <a:t>UNIT-2</a:t>
            </a:r>
            <a:r>
              <a:rPr baseline="30000" dirty="0" sz="6200" lang="en-GB">
                <a:solidFill>
                  <a:srgbClr val="FF0000"/>
                </a:solidFill>
              </a:rPr>
              <a:t>ND  </a:t>
            </a:r>
            <a:r>
              <a:rPr dirty="0" sz="6200" lang="en-GB">
                <a:solidFill>
                  <a:srgbClr val="FF0000"/>
                </a:solidFill>
              </a:rPr>
              <a:t>SOCIAL WORK EDUCATION</a:t>
            </a:r>
            <a:r>
              <a:rPr baseline="30000" dirty="0" sz="6200" lang="en-GB">
                <a:solidFill>
                  <a:srgbClr val="FF0000"/>
                </a:solidFill>
              </a:rPr>
              <a:t> </a:t>
            </a:r>
            <a:r>
              <a:rPr dirty="0" sz="6200" lang="en-GB">
                <a:solidFill>
                  <a:srgbClr val="FF0000"/>
                </a:solidFill>
              </a:rPr>
              <a:t> </a:t>
            </a:r>
          </a:p>
          <a:p>
            <a:endParaRPr dirty="0" lang="en-GB"/>
          </a:p>
          <a:p>
            <a:pPr algn="l"/>
            <a:r>
              <a:rPr dirty="0" sz="6400" lang="en-GB"/>
              <a:t>   </a:t>
            </a:r>
            <a:endParaRPr b="1" dirty="0" sz="6400" lang="en-IN"/>
          </a:p>
        </p:txBody>
      </p:sp>
      <p:pic>
        <p:nvPicPr>
          <p:cNvPr id="2097152" name="Picture 4"/>
          <p:cNvPicPr>
            <a:picLocks noChangeAspect="1"/>
          </p:cNvPicPr>
          <p:nvPr/>
        </p:nvPicPr>
        <p:blipFill>
          <a:blip xmlns:r="http://schemas.openxmlformats.org/officeDocument/2006/relationships" r:embed="rId1"/>
          <a:stretch>
            <a:fillRect/>
          </a:stretch>
        </p:blipFill>
        <p:spPr>
          <a:xfrm>
            <a:off x="1232452" y="1495119"/>
            <a:ext cx="9780105" cy="3059969"/>
          </a:xfrm>
          <a:prstGeom prst="rect"/>
        </p:spPr>
      </p:pic>
      <p:sp>
        <p:nvSpPr>
          <p:cNvPr id="1048703" name="Subtitle 2"/>
          <p:cNvSpPr txBox="1"/>
          <p:nvPr/>
        </p:nvSpPr>
        <p:spPr>
          <a:xfrm>
            <a:off x="1868557" y="5340796"/>
            <a:ext cx="9144000" cy="785103"/>
          </a:xfrm>
          <a:prstGeom prst="rect"/>
        </p:spPr>
        <p:txBody>
          <a:bodyPr bIns="45720" lIns="91440" rIns="91440" rtlCol="0" tIns="45720" vert="horz">
            <a:normAutofit/>
          </a:bodyPr>
          <a:lstStyle>
            <a:lvl1pPr algn="ctr" defTabSz="914400" eaLnBrk="1" hangingPunct="1" indent="0" latinLnBrk="0" marL="0" rtl="0">
              <a:lnSpc>
                <a:spcPct val="90000"/>
              </a:lnSpc>
              <a:spcBef>
                <a:spcPts val="1000"/>
              </a:spcBef>
              <a:buFont typeface="Arial" panose="020B0604020202020204" pitchFamily="34" charset="0"/>
              <a:buNone/>
              <a:defRPr sz="2400" kern="1200">
                <a:solidFill>
                  <a:srgbClr val="000000"/>
                </a:solidFill>
                <a:latin typeface="+mn-lt"/>
                <a:ea typeface="+mn-ea"/>
                <a:cs typeface="+mn-cs"/>
              </a:defRPr>
            </a:lvl1pPr>
            <a:lvl2pPr algn="ctr" defTabSz="914400" eaLnBrk="1" hangingPunct="1" indent="0" latinLnBrk="0" marL="457200" rtl="0">
              <a:lnSpc>
                <a:spcPct val="90000"/>
              </a:lnSpc>
              <a:spcBef>
                <a:spcPts val="500"/>
              </a:spcBef>
              <a:buFont typeface="Arial" panose="020B0604020202020204" pitchFamily="34" charset="0"/>
              <a:buNone/>
              <a:defRPr sz="2000" kern="1200">
                <a:solidFill>
                  <a:srgbClr val="000000"/>
                </a:solidFill>
                <a:latin typeface="+mn-lt"/>
                <a:ea typeface="+mn-ea"/>
                <a:cs typeface="+mn-cs"/>
              </a:defRPr>
            </a:lvl2pPr>
            <a:lvl3pPr algn="ctr" defTabSz="914400" eaLnBrk="1" hangingPunct="1" indent="0" latinLnBrk="0" marL="914400" rtl="0">
              <a:lnSpc>
                <a:spcPct val="90000"/>
              </a:lnSpc>
              <a:spcBef>
                <a:spcPts val="500"/>
              </a:spcBef>
              <a:buFont typeface="Arial" panose="020B0604020202020204" pitchFamily="34" charset="0"/>
              <a:buNone/>
              <a:defRPr sz="1800" kern="1200">
                <a:solidFill>
                  <a:srgbClr val="000000"/>
                </a:solidFill>
                <a:latin typeface="+mn-lt"/>
                <a:ea typeface="+mn-ea"/>
                <a:cs typeface="+mn-cs"/>
              </a:defRPr>
            </a:lvl3pPr>
            <a:lvl4pPr algn="ctr" defTabSz="914400" eaLnBrk="1" hangingPunct="1" indent="0" latinLnBrk="0" marL="1371600" rtl="0">
              <a:lnSpc>
                <a:spcPct val="90000"/>
              </a:lnSpc>
              <a:spcBef>
                <a:spcPts val="500"/>
              </a:spcBef>
              <a:buFont typeface="Arial" panose="020B0604020202020204" pitchFamily="34" charset="0"/>
              <a:buNone/>
              <a:defRPr sz="1600" kern="1200">
                <a:solidFill>
                  <a:srgbClr val="000000"/>
                </a:solidFill>
                <a:latin typeface="+mn-lt"/>
                <a:ea typeface="+mn-ea"/>
                <a:cs typeface="+mn-cs"/>
              </a:defRPr>
            </a:lvl4pPr>
            <a:lvl5pPr algn="ctr" defTabSz="914400" eaLnBrk="1" hangingPunct="1" indent="0" latinLnBrk="0" marL="1828800" rtl="0">
              <a:lnSpc>
                <a:spcPct val="90000"/>
              </a:lnSpc>
              <a:spcBef>
                <a:spcPts val="500"/>
              </a:spcBef>
              <a:buFont typeface="Arial" panose="020B0604020202020204" pitchFamily="34" charset="0"/>
              <a:buNone/>
              <a:defRPr sz="1600" kern="1200">
                <a:solidFill>
                  <a:srgbClr val="000000"/>
                </a:solidFill>
                <a:latin typeface="+mn-lt"/>
                <a:ea typeface="+mn-ea"/>
                <a:cs typeface="+mn-cs"/>
              </a:defRPr>
            </a:lvl5pPr>
            <a:lvl6pPr algn="ctr" defTabSz="914400" eaLnBrk="1" hangingPunct="1" indent="0" latinLnBrk="0" marL="2286000" rtl="0">
              <a:lnSpc>
                <a:spcPct val="90000"/>
              </a:lnSpc>
              <a:spcBef>
                <a:spcPts val="500"/>
              </a:spcBef>
              <a:buFont typeface="Arial" panose="020B0604020202020204" pitchFamily="34" charset="0"/>
              <a:buNone/>
              <a:defRPr sz="1600" kern="1200">
                <a:solidFill>
                  <a:srgbClr val="000000"/>
                </a:solidFill>
                <a:latin typeface="+mn-lt"/>
                <a:ea typeface="+mn-ea"/>
                <a:cs typeface="+mn-cs"/>
              </a:defRPr>
            </a:lvl6pPr>
            <a:lvl7pPr algn="ctr" defTabSz="914400" eaLnBrk="1" hangingPunct="1" indent="0" latinLnBrk="0" marL="2743200" rtl="0">
              <a:lnSpc>
                <a:spcPct val="90000"/>
              </a:lnSpc>
              <a:spcBef>
                <a:spcPts val="500"/>
              </a:spcBef>
              <a:buFont typeface="Arial" panose="020B0604020202020204" pitchFamily="34" charset="0"/>
              <a:buNone/>
              <a:defRPr sz="1600" kern="1200">
                <a:solidFill>
                  <a:srgbClr val="000000"/>
                </a:solidFill>
                <a:latin typeface="+mn-lt"/>
                <a:ea typeface="+mn-ea"/>
                <a:cs typeface="+mn-cs"/>
              </a:defRPr>
            </a:lvl7pPr>
            <a:lvl8pPr algn="ctr" defTabSz="914400" eaLnBrk="1" hangingPunct="1" indent="0" latinLnBrk="0" marL="3200400" rtl="0">
              <a:lnSpc>
                <a:spcPct val="90000"/>
              </a:lnSpc>
              <a:spcBef>
                <a:spcPts val="500"/>
              </a:spcBef>
              <a:buFont typeface="Arial" panose="020B0604020202020204" pitchFamily="34" charset="0"/>
              <a:buNone/>
              <a:defRPr sz="1600" kern="1200">
                <a:solidFill>
                  <a:srgbClr val="000000"/>
                </a:solidFill>
                <a:latin typeface="+mn-lt"/>
                <a:ea typeface="+mn-ea"/>
                <a:cs typeface="+mn-cs"/>
              </a:defRPr>
            </a:lvl8pPr>
            <a:lvl9pPr algn="ctr" defTabSz="914400" eaLnBrk="1" hangingPunct="1" indent="0" latinLnBrk="0" marL="3657600" rtl="0">
              <a:lnSpc>
                <a:spcPct val="90000"/>
              </a:lnSpc>
              <a:spcBef>
                <a:spcPts val="500"/>
              </a:spcBef>
              <a:buFont typeface="Arial" panose="020B0604020202020204" pitchFamily="34" charset="0"/>
              <a:buNone/>
              <a:defRPr sz="1600" kern="1200">
                <a:solidFill>
                  <a:srgbClr val="000000"/>
                </a:solidFill>
                <a:latin typeface="+mn-lt"/>
                <a:ea typeface="+mn-ea"/>
                <a:cs typeface="+mn-cs"/>
              </a:defRPr>
            </a:lvl9pPr>
          </a:lstStyle>
          <a:p>
            <a:r>
              <a:rPr b="1" dirty="0" lang="en-GB">
                <a:solidFill>
                  <a:srgbClr val="FF0000"/>
                </a:solidFill>
                <a:latin typeface="Trebuchet MS"/>
              </a:rPr>
              <a:t>MSW 1 SEMESTER</a:t>
            </a:r>
          </a:p>
          <a:p>
            <a:endParaRPr dirty="0" lang="en-GB">
              <a:solidFill>
                <a:srgbClr val="00B050"/>
              </a:solidFill>
            </a:endParaRPr>
          </a:p>
          <a:p>
            <a:endParaRPr dirty="0" lang="en-GB"/>
          </a:p>
          <a:p>
            <a:endParaRPr dirty="0" lang="en-I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11" name="Content Placeholder 2"/>
          <p:cNvSpPr>
            <a:spLocks noGrp="1"/>
          </p:cNvSpPr>
          <p:nvPr>
            <p:ph idx="1"/>
          </p:nvPr>
        </p:nvSpPr>
        <p:spPr>
          <a:xfrm>
            <a:off x="1039392" y="454025"/>
            <a:ext cx="10515600" cy="4826966"/>
          </a:xfrm>
        </p:spPr>
        <p:txBody>
          <a:bodyPr>
            <a:normAutofit/>
          </a:bodyPr>
          <a:p>
            <a:pPr algn="ctr" indent="0" marL="0">
              <a:buNone/>
            </a:pPr>
            <a:r>
              <a:rPr b="1" dirty="0" sz="3600" lang="hi-IN" u="sng">
                <a:solidFill>
                  <a:srgbClr val="FF0000"/>
                </a:solidFill>
              </a:rPr>
              <a:t>रुपरेखा</a:t>
            </a:r>
            <a:r>
              <a:rPr dirty="0" lang="hi-IN">
                <a:solidFill>
                  <a:schemeClr val="accent4">
                    <a:lumMod val="60000"/>
                    <a:lumOff val="40000"/>
                  </a:schemeClr>
                </a:solidFill>
              </a:rPr>
              <a:t> </a:t>
            </a:r>
            <a:endParaRPr dirty="0" lang="en-GB">
              <a:solidFill>
                <a:schemeClr val="accent4">
                  <a:lumMod val="60000"/>
                  <a:lumOff val="40000"/>
                </a:schemeClr>
              </a:solidFill>
            </a:endParaRPr>
          </a:p>
          <a:p>
            <a:r>
              <a:rPr dirty="0" lang="hi-IN">
                <a:solidFill>
                  <a:schemeClr val="tx1"/>
                </a:solidFill>
              </a:rPr>
              <a:t>प्रस्तावना</a:t>
            </a:r>
          </a:p>
          <a:p>
            <a:r>
              <a:rPr dirty="0" lang="hi-IN">
                <a:solidFill>
                  <a:schemeClr val="tx1"/>
                </a:solidFill>
              </a:rPr>
              <a:t>अर्थ</a:t>
            </a:r>
          </a:p>
          <a:p>
            <a:r>
              <a:rPr dirty="0" lang="hi-IN">
                <a:solidFill>
                  <a:schemeClr val="tx1"/>
                </a:solidFill>
              </a:rPr>
              <a:t>परिभाषा</a:t>
            </a:r>
            <a:endParaRPr dirty="0" lang="en-GB">
              <a:solidFill>
                <a:schemeClr val="tx1"/>
              </a:solidFill>
            </a:endParaRPr>
          </a:p>
          <a:p>
            <a:r>
              <a:rPr dirty="0" lang="hi-IN">
                <a:solidFill>
                  <a:schemeClr val="tx1"/>
                </a:solidFill>
              </a:rPr>
              <a:t>शिक्षा एक प्रक्रिया के रूप में </a:t>
            </a:r>
            <a:endParaRPr dirty="0" lang="en-GB">
              <a:solidFill>
                <a:schemeClr val="tx1"/>
              </a:solidFill>
            </a:endParaRPr>
          </a:p>
          <a:p>
            <a:r>
              <a:rPr dirty="0" lang="hi-IN">
                <a:solidFill>
                  <a:schemeClr val="tx1"/>
                </a:solidFill>
              </a:rPr>
              <a:t>विशेषताएं </a:t>
            </a:r>
          </a:p>
          <a:p>
            <a:r>
              <a:rPr dirty="0" lang="hi-IN">
                <a:solidFill>
                  <a:schemeClr val="tx1"/>
                </a:solidFill>
              </a:rPr>
              <a:t>समाज में शिक्षा के कार्य </a:t>
            </a:r>
            <a:endParaRPr dirty="0" lang="en-GB">
              <a:solidFill>
                <a:schemeClr val="tx1"/>
              </a:solidFill>
            </a:endParaRPr>
          </a:p>
          <a:p>
            <a:r>
              <a:rPr dirty="0" lang="hi-IN">
                <a:solidFill>
                  <a:schemeClr val="tx1"/>
                </a:solidFill>
              </a:rPr>
              <a:t>समाज में शिक्षा की संस्थाओ का छेत्रिय विवरण </a:t>
            </a:r>
            <a:endParaRPr dirty="0" lang="en-GB">
              <a:solidFill>
                <a:schemeClr val="tx1"/>
              </a:solidFill>
            </a:endParaRPr>
          </a:p>
          <a:p>
            <a:r>
              <a:rPr dirty="0" lang="hi-IN">
                <a:solidFill>
                  <a:schemeClr val="tx1"/>
                </a:solidFill>
              </a:rPr>
              <a:t>निष्कर्ष </a:t>
            </a:r>
            <a:endParaRPr dirty="0" lang="en-IN">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12" name="Title 1"/>
          <p:cNvSpPr>
            <a:spLocks noGrp="1"/>
          </p:cNvSpPr>
          <p:nvPr>
            <p:ph type="title"/>
          </p:nvPr>
        </p:nvSpPr>
        <p:spPr>
          <a:xfrm>
            <a:off x="989997" y="0"/>
            <a:ext cx="10515600" cy="6115188"/>
          </a:xfrm>
        </p:spPr>
        <p:txBody>
          <a:bodyPr>
            <a:normAutofit fontScale="90000"/>
          </a:bodyPr>
          <a:p>
            <a:br>
              <a:rPr dirty="0" sz="2000" lang="en-GB">
                <a:solidFill>
                  <a:srgbClr val="FF0000"/>
                </a:solidFill>
              </a:rPr>
            </a:br>
            <a:br>
              <a:rPr dirty="0" sz="2000" lang="en-GB">
                <a:solidFill>
                  <a:srgbClr val="FF0000"/>
                </a:solidFill>
              </a:rPr>
            </a:br>
            <a:r>
              <a:rPr dirty="0" sz="2000" lang="en-GB">
                <a:solidFill>
                  <a:srgbClr val="FF0000"/>
                </a:solidFill>
              </a:rPr>
              <a:t>*</a:t>
            </a:r>
            <a:r>
              <a:rPr dirty="0" sz="2000" lang="hi-IN">
                <a:solidFill>
                  <a:srgbClr val="FF0000"/>
                </a:solidFill>
              </a:rPr>
              <a:t>प्रश्तावना</a:t>
            </a:r>
            <a:r>
              <a:rPr dirty="0" sz="2000" lang="en-GB">
                <a:solidFill>
                  <a:srgbClr val="FF0000"/>
                </a:solidFill>
              </a:rPr>
              <a:t>*</a:t>
            </a:r>
            <a:r>
              <a:rPr dirty="0" sz="2000" lang="hi-IN">
                <a:solidFill>
                  <a:srgbClr val="FF0000"/>
                </a:solidFill>
              </a:rPr>
              <a:t> </a:t>
            </a:r>
            <a:br>
              <a:rPr dirty="0" sz="2000" lang="hi-IN"/>
            </a:br>
            <a:r>
              <a:rPr dirty="0" sz="2000" lang="hi-IN">
                <a:solidFill>
                  <a:schemeClr val="tx1"/>
                </a:solidFill>
              </a:rPr>
              <a:t>१९५० में  बोर्ड की द्वारा समाज कल्याण हेतु मिनिस्ट्री ऑफ़ एजुकेशन शिक्षा मंत्रालय की स्थापना की गयी इस शीशा मंत्रालय की द्वारा एक विषय सूचि दो वर्षो हेतु समाज कल्याण के स्नातकोत्तर के कोर्स तैयार किये गए </a:t>
            </a:r>
            <a:br>
              <a:rPr dirty="0" sz="2000" lang="en-GB">
                <a:solidFill>
                  <a:schemeClr val="tx1"/>
                </a:solidFill>
              </a:rPr>
            </a:br>
            <a:r>
              <a:rPr dirty="0" sz="2000" lang="en-GB">
                <a:solidFill>
                  <a:schemeClr val="tx1"/>
                </a:solidFill>
              </a:rPr>
              <a:t>	</a:t>
            </a:r>
            <a:r>
              <a:rPr dirty="0" sz="2000" lang="hi-IN">
                <a:solidFill>
                  <a:schemeClr val="tx1"/>
                </a:solidFill>
              </a:rPr>
              <a:t>लखनऊ विश्वविद्यालय द्वारा १९६० में समाज कार्य के अंतर्गत प्रथम स्नातक तथा </a:t>
            </a:r>
            <a:r>
              <a:rPr dirty="0" sz="2000" lang="en-GB">
                <a:solidFill>
                  <a:schemeClr val="tx1"/>
                </a:solidFill>
              </a:rPr>
              <a:t>PHD</a:t>
            </a:r>
            <a:br>
              <a:rPr dirty="0" sz="2000" lang="en-GB">
                <a:solidFill>
                  <a:schemeClr val="tx1"/>
                </a:solidFill>
              </a:rPr>
            </a:br>
            <a:r>
              <a:rPr dirty="0" sz="2000" lang="hi-IN">
                <a:solidFill>
                  <a:schemeClr val="tx1"/>
                </a:solidFill>
              </a:rPr>
              <a:t>कार्य चालू किये गए</a:t>
            </a:r>
            <a:r>
              <a:rPr dirty="0" sz="2000" lang="en-GB">
                <a:solidFill>
                  <a:schemeClr val="tx1"/>
                </a:solidFill>
              </a:rPr>
              <a:t>|  </a:t>
            </a:r>
            <a:r>
              <a:rPr dirty="0" sz="2000" lang="hi-IN">
                <a:solidFill>
                  <a:schemeClr val="tx1"/>
                </a:solidFill>
              </a:rPr>
              <a:t>वर्तमान में सोशल एजुकेशन की 128 संस्थाएं थी</a:t>
            </a:r>
            <a:r>
              <a:rPr dirty="0" sz="2000" lang="en-GB">
                <a:solidFill>
                  <a:schemeClr val="tx1"/>
                </a:solidFill>
              </a:rPr>
              <a:t> </a:t>
            </a:r>
            <a:r>
              <a:rPr dirty="0" sz="2000" lang="hi-IN">
                <a:solidFill>
                  <a:schemeClr val="tx1"/>
                </a:solidFill>
              </a:rPr>
              <a:t>जिसमें से मात्र 31 संस्थाएं एसोसिएशन स्कूल ऑफ सोशल वर्क की सदस्य है</a:t>
            </a:r>
            <a:br>
              <a:rPr dirty="0" sz="2000" lang="en-GB">
                <a:solidFill>
                  <a:schemeClr val="tx1"/>
                </a:solidFill>
              </a:rPr>
            </a:br>
            <a:br>
              <a:rPr dirty="0" sz="2000" lang="en-GB"/>
            </a:br>
            <a:r>
              <a:rPr dirty="0" sz="2000" lang="en-GB">
                <a:solidFill>
                  <a:srgbClr val="FF0000"/>
                </a:solidFill>
              </a:rPr>
              <a:t>*</a:t>
            </a:r>
            <a:r>
              <a:rPr dirty="0" sz="2000" lang="hi-IN">
                <a:solidFill>
                  <a:srgbClr val="FF0000"/>
                </a:solidFill>
              </a:rPr>
              <a:t> अर्थ </a:t>
            </a:r>
            <a:r>
              <a:rPr dirty="0" sz="2000" lang="en-GB">
                <a:solidFill>
                  <a:srgbClr val="FF0000"/>
                </a:solidFill>
              </a:rPr>
              <a:t>*</a:t>
            </a:r>
            <a:br>
              <a:rPr dirty="0" sz="2000" lang="en-GB">
                <a:solidFill>
                  <a:srgbClr val="FF0000"/>
                </a:solidFill>
              </a:rPr>
            </a:br>
            <a:r>
              <a:rPr dirty="0" sz="2000" lang="hi-IN">
                <a:solidFill>
                  <a:schemeClr val="tx1"/>
                </a:solidFill>
              </a:rPr>
              <a:t>शिक्षा शब्द संस्कृत की शिक्षा धातु से बना है जिसका अर्थ है सिद्धनाथ प्राचीन काल की शिक्षा ज्ञान वास्तविकता उपलब्धियां विचार और श्रेष्ठ भावना इन पांच अर्थ प्रयुक्त में जिसका हमारे जीवन में अत्याधिक महत्व शिक्षा को अंग्रेजी में एजुकेशन कहते हैं</a:t>
            </a:r>
            <a:br>
              <a:rPr dirty="0" sz="2000" lang="en-GB">
                <a:solidFill>
                  <a:schemeClr val="tx1"/>
                </a:solidFill>
              </a:rPr>
            </a:br>
            <a:br>
              <a:rPr dirty="0" sz="2000" lang="en-GB"/>
            </a:br>
            <a:r>
              <a:rPr dirty="0" sz="2000" lang="en-GB"/>
              <a:t>*</a:t>
            </a:r>
            <a:r>
              <a:rPr dirty="0" sz="2000" lang="hi-IN">
                <a:solidFill>
                  <a:srgbClr val="FF0000"/>
                </a:solidFill>
              </a:rPr>
              <a:t>परिभाषा</a:t>
            </a:r>
            <a:r>
              <a:rPr dirty="0" sz="2000" lang="en-GB">
                <a:solidFill>
                  <a:srgbClr val="FF0000"/>
                </a:solidFill>
              </a:rPr>
              <a:t>*</a:t>
            </a:r>
            <a:r>
              <a:rPr dirty="0" sz="2000" lang="hi-IN">
                <a:solidFill>
                  <a:srgbClr val="FF0000"/>
                </a:solidFill>
              </a:rPr>
              <a:t> </a:t>
            </a:r>
            <a:br>
              <a:rPr b="1" dirty="0" lang="en-GB"/>
            </a:br>
            <a:r>
              <a:rPr dirty="0" sz="2000" lang="en-GB">
                <a:solidFill>
                  <a:schemeClr val="tx1"/>
                </a:solidFill>
              </a:rPr>
              <a:t>1 -</a:t>
            </a:r>
            <a:r>
              <a:rPr dirty="0" sz="2000" lang="hi-IN">
                <a:solidFill>
                  <a:schemeClr val="tx1"/>
                </a:solidFill>
              </a:rPr>
              <a:t>प्लेटो के अनुसार </a:t>
            </a:r>
            <a:r>
              <a:rPr dirty="0" sz="2000" lang="en-GB">
                <a:solidFill>
                  <a:schemeClr val="tx1"/>
                </a:solidFill>
              </a:rPr>
              <a:t>–</a:t>
            </a:r>
            <a:r>
              <a:rPr dirty="0" sz="2000" lang="hi-IN">
                <a:solidFill>
                  <a:schemeClr val="tx1"/>
                </a:solidFill>
              </a:rPr>
              <a:t>शिक्षा से मेरा अभिप्राय उन परीक्षा से है जो आपकी अच्छी आदतों के द्वारा बच्चों में </a:t>
            </a:r>
            <a:r>
              <a:rPr dirty="0" sz="2000" lang="en-GB">
                <a:solidFill>
                  <a:schemeClr val="tx1"/>
                </a:solidFill>
              </a:rPr>
              <a:t>  </a:t>
            </a:r>
            <a:br>
              <a:rPr dirty="0" sz="2000" lang="en-GB">
                <a:solidFill>
                  <a:schemeClr val="tx1"/>
                </a:solidFill>
              </a:rPr>
            </a:br>
            <a:r>
              <a:rPr dirty="0" sz="2000" lang="en-GB">
                <a:solidFill>
                  <a:schemeClr val="tx1"/>
                </a:solidFill>
              </a:rPr>
              <a:t>      </a:t>
            </a:r>
            <a:r>
              <a:rPr dirty="0" sz="2000" lang="hi-IN">
                <a:solidFill>
                  <a:schemeClr val="tx1"/>
                </a:solidFill>
              </a:rPr>
              <a:t>नैतिकता का विकास करती है</a:t>
            </a:r>
            <a:r>
              <a:rPr dirty="0" sz="2000" lang="en-GB">
                <a:solidFill>
                  <a:schemeClr val="tx1"/>
                </a:solidFill>
              </a:rPr>
              <a:t>|</a:t>
            </a:r>
            <a:br>
              <a:rPr dirty="0" sz="2000" lang="en-GB">
                <a:solidFill>
                  <a:schemeClr val="tx1"/>
                </a:solidFill>
              </a:rPr>
            </a:br>
            <a:r>
              <a:rPr dirty="0" sz="2000" lang="en-GB">
                <a:solidFill>
                  <a:schemeClr val="tx1"/>
                </a:solidFill>
              </a:rPr>
              <a:t>2 -</a:t>
            </a:r>
            <a:r>
              <a:rPr dirty="0" sz="2000" lang="hi-IN">
                <a:solidFill>
                  <a:schemeClr val="tx1"/>
                </a:solidFill>
              </a:rPr>
              <a:t>गांधीजी के अनुसार</a:t>
            </a:r>
            <a:r>
              <a:rPr dirty="0" sz="2000" lang="en-GB">
                <a:solidFill>
                  <a:schemeClr val="tx1"/>
                </a:solidFill>
              </a:rPr>
              <a:t> - </a:t>
            </a:r>
            <a:r>
              <a:rPr dirty="0" sz="2000" lang="hi-IN">
                <a:solidFill>
                  <a:schemeClr val="tx1"/>
                </a:solidFill>
              </a:rPr>
              <a:t>शिक्षा एक प्रक्रिया है जिसके द्वारा बालक की आंतरिक शक्तियों को बाहर लाया जाता </a:t>
            </a:r>
            <a:r>
              <a:rPr dirty="0" sz="2000" lang="en-GB">
                <a:solidFill>
                  <a:schemeClr val="tx1"/>
                </a:solidFill>
              </a:rPr>
              <a:t>    </a:t>
            </a:r>
            <a:br>
              <a:rPr dirty="0" sz="2000" lang="en-GB">
                <a:solidFill>
                  <a:schemeClr val="tx1"/>
                </a:solidFill>
              </a:rPr>
            </a:br>
            <a:r>
              <a:rPr dirty="0" sz="2000" lang="en-GB">
                <a:solidFill>
                  <a:schemeClr val="tx1"/>
                </a:solidFill>
              </a:rPr>
              <a:t>      </a:t>
            </a:r>
            <a:r>
              <a:rPr dirty="0" sz="2000" lang="hi-IN">
                <a:solidFill>
                  <a:schemeClr val="tx1"/>
                </a:solidFill>
              </a:rPr>
              <a:t>है</a:t>
            </a:r>
            <a:r>
              <a:rPr dirty="0" sz="2000" lang="en-GB">
                <a:solidFill>
                  <a:schemeClr val="tx1"/>
                </a:solidFill>
              </a:rPr>
              <a:t>|</a:t>
            </a:r>
            <a:br>
              <a:rPr dirty="0" sz="2000" lang="en-GB">
                <a:solidFill>
                  <a:schemeClr val="tx1"/>
                </a:solidFill>
              </a:rPr>
            </a:br>
            <a:r>
              <a:rPr dirty="0" sz="2000" lang="en-GB">
                <a:solidFill>
                  <a:schemeClr val="tx1"/>
                </a:solidFill>
              </a:rPr>
              <a:t>3 -</a:t>
            </a:r>
            <a:r>
              <a:rPr dirty="0" sz="2000" lang="hi-IN">
                <a:solidFill>
                  <a:schemeClr val="tx1"/>
                </a:solidFill>
              </a:rPr>
              <a:t>अरस्तु के अनुसार</a:t>
            </a:r>
            <a:r>
              <a:rPr dirty="0" sz="2000" lang="en-GB">
                <a:solidFill>
                  <a:schemeClr val="tx1"/>
                </a:solidFill>
              </a:rPr>
              <a:t> - </a:t>
            </a:r>
            <a:r>
              <a:rPr dirty="0" sz="2000" lang="hi-IN">
                <a:solidFill>
                  <a:schemeClr val="tx1"/>
                </a:solidFill>
              </a:rPr>
              <a:t>स्वस्थ शरीर में स्वस्थ मस्तिष्क का निर्माण ही शिक्षा है</a:t>
            </a:r>
            <a:r>
              <a:rPr dirty="0" sz="2000" lang="en-GB">
                <a:solidFill>
                  <a:schemeClr val="tx1"/>
                </a:solidFill>
              </a:rPr>
              <a:t>|</a:t>
            </a:r>
            <a:br>
              <a:rPr dirty="0" sz="2000" lang="en-GB">
                <a:solidFill>
                  <a:schemeClr val="tx1"/>
                </a:solidFill>
              </a:rPr>
            </a:br>
            <a:br>
              <a:rPr dirty="0" sz="2000" lang="en-GB"/>
            </a:br>
            <a:br>
              <a:rPr dirty="0" sz="2000" lang="en-GB"/>
            </a:br>
            <a:br>
              <a:rPr dirty="0" lang="hi-IN"/>
            </a:br>
            <a:endParaRPr dirty="0" lang="en-I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13" name="Title 1"/>
          <p:cNvSpPr>
            <a:spLocks noGrp="1"/>
          </p:cNvSpPr>
          <p:nvPr>
            <p:ph type="title"/>
          </p:nvPr>
        </p:nvSpPr>
        <p:spPr>
          <a:xfrm>
            <a:off x="1003852" y="0"/>
            <a:ext cx="10515600" cy="6858000"/>
          </a:xfrm>
        </p:spPr>
        <p:txBody>
          <a:bodyPr>
            <a:normAutofit fontScale="90000"/>
          </a:bodyPr>
          <a:p>
            <a:br>
              <a:rPr dirty="0" sz="2000" lang="en-GB">
                <a:solidFill>
                  <a:srgbClr val="FF0000"/>
                </a:solidFill>
              </a:rPr>
            </a:br>
            <a:br>
              <a:rPr dirty="0" sz="2000" lang="en-GB">
                <a:solidFill>
                  <a:srgbClr val="FF0000"/>
                </a:solidFill>
              </a:rPr>
            </a:br>
            <a:r>
              <a:rPr dirty="0" sz="2000" lang="en-GB">
                <a:solidFill>
                  <a:srgbClr val="FF0000"/>
                </a:solidFill>
              </a:rPr>
              <a:t>*</a:t>
            </a:r>
            <a:r>
              <a:rPr dirty="0" sz="2000" lang="hi-IN">
                <a:solidFill>
                  <a:srgbClr val="FF0000"/>
                </a:solidFill>
              </a:rPr>
              <a:t>शिक्षा एक प्रक्रिया के रूप में</a:t>
            </a:r>
            <a:r>
              <a:rPr dirty="0" sz="2000" lang="en-GB">
                <a:solidFill>
                  <a:srgbClr val="FF0000"/>
                </a:solidFill>
              </a:rPr>
              <a:t>*</a:t>
            </a:r>
            <a:r>
              <a:rPr dirty="0" sz="2000" lang="hi-IN">
                <a:solidFill>
                  <a:srgbClr val="FF0000"/>
                </a:solidFill>
              </a:rPr>
              <a:t> </a:t>
            </a:r>
            <a:br>
              <a:rPr dirty="0" sz="2000" lang="en-GB">
                <a:solidFill>
                  <a:srgbClr val="FF0000"/>
                </a:solidFill>
              </a:rPr>
            </a:br>
            <a:r>
              <a:rPr dirty="0" sz="2000" lang="en-GB">
                <a:solidFill>
                  <a:schemeClr val="tx1"/>
                </a:solidFill>
              </a:rPr>
              <a:t>1 -</a:t>
            </a:r>
            <a:r>
              <a:rPr dirty="0" sz="2000" lang="hi-IN">
                <a:solidFill>
                  <a:schemeClr val="tx1"/>
                </a:solidFill>
              </a:rPr>
              <a:t>शिक्षा एक</a:t>
            </a:r>
            <a:r>
              <a:rPr dirty="0" sz="2000" lang="en-GB">
                <a:solidFill>
                  <a:schemeClr val="tx1"/>
                </a:solidFill>
              </a:rPr>
              <a:t> </a:t>
            </a:r>
            <a:r>
              <a:rPr dirty="0" sz="2000" lang="hi-IN">
                <a:solidFill>
                  <a:schemeClr val="tx1"/>
                </a:solidFill>
              </a:rPr>
              <a:t>गतिशील प्रक्रिया है </a:t>
            </a:r>
            <a:br>
              <a:rPr dirty="0" sz="2000" lang="en-GB">
                <a:solidFill>
                  <a:schemeClr val="tx1"/>
                </a:solidFill>
              </a:rPr>
            </a:br>
            <a:r>
              <a:rPr dirty="0" sz="2000" lang="en-GB">
                <a:solidFill>
                  <a:schemeClr val="tx1"/>
                </a:solidFill>
              </a:rPr>
              <a:t>2 -</a:t>
            </a:r>
            <a:r>
              <a:rPr dirty="0" sz="2000" lang="hi-IN">
                <a:solidFill>
                  <a:schemeClr val="tx1"/>
                </a:solidFill>
              </a:rPr>
              <a:t>शिक्षा एक लगातार चलने वाली प्रक्रिया है </a:t>
            </a:r>
            <a:br>
              <a:rPr dirty="0" sz="2000" lang="en-GB">
                <a:solidFill>
                  <a:schemeClr val="tx1"/>
                </a:solidFill>
              </a:rPr>
            </a:br>
            <a:r>
              <a:rPr dirty="0" sz="2000" lang="en-GB">
                <a:solidFill>
                  <a:schemeClr val="tx1"/>
                </a:solidFill>
              </a:rPr>
              <a:t>3 -</a:t>
            </a:r>
            <a:r>
              <a:rPr dirty="0" sz="2000" lang="hi-IN">
                <a:solidFill>
                  <a:schemeClr val="tx1"/>
                </a:solidFill>
              </a:rPr>
              <a:t>शिक्षा एक स्वदेश प्रक्रिया है </a:t>
            </a:r>
            <a:br>
              <a:rPr dirty="0" sz="2000" lang="en-GB">
                <a:solidFill>
                  <a:schemeClr val="tx1"/>
                </a:solidFill>
              </a:rPr>
            </a:br>
            <a:r>
              <a:rPr dirty="0" sz="2000" lang="en-GB">
                <a:solidFill>
                  <a:schemeClr val="tx1"/>
                </a:solidFill>
              </a:rPr>
              <a:t>4 -</a:t>
            </a:r>
            <a:r>
              <a:rPr dirty="0" sz="2000" lang="hi-IN">
                <a:solidFill>
                  <a:schemeClr val="tx1"/>
                </a:solidFill>
              </a:rPr>
              <a:t>शिक्षा त्रिपाई प्रक्रिया है </a:t>
            </a:r>
            <a:r>
              <a:rPr dirty="0" sz="2000" lang="en-GB">
                <a:solidFill>
                  <a:schemeClr val="tx1"/>
                </a:solidFill>
              </a:rPr>
              <a:t>(</a:t>
            </a:r>
            <a:r>
              <a:rPr dirty="0" sz="2000" lang="hi-IN">
                <a:solidFill>
                  <a:schemeClr val="tx1"/>
                </a:solidFill>
              </a:rPr>
              <a:t>शिक्षक प्रशिक्षक तथा पाठ्य सामग्री</a:t>
            </a:r>
            <a:r>
              <a:rPr dirty="0" sz="2000" lang="en-GB">
                <a:solidFill>
                  <a:schemeClr val="tx1"/>
                </a:solidFill>
              </a:rPr>
              <a:t>)</a:t>
            </a:r>
            <a:br>
              <a:rPr dirty="0" sz="2000" lang="en-GB">
                <a:solidFill>
                  <a:schemeClr val="tx1"/>
                </a:solidFill>
              </a:rPr>
            </a:br>
            <a:br>
              <a:rPr dirty="0" sz="2000" lang="en-GB"/>
            </a:br>
            <a:r>
              <a:rPr dirty="0" sz="2000" lang="en-GB">
                <a:solidFill>
                  <a:srgbClr val="FF0000"/>
                </a:solidFill>
              </a:rPr>
              <a:t>* </a:t>
            </a:r>
            <a:r>
              <a:rPr dirty="0" sz="2000" lang="hi-IN">
                <a:solidFill>
                  <a:srgbClr val="FF0000"/>
                </a:solidFill>
              </a:rPr>
              <a:t>विशेषताएं</a:t>
            </a:r>
            <a:r>
              <a:rPr dirty="0" sz="2000" lang="en-GB">
                <a:solidFill>
                  <a:srgbClr val="FF0000"/>
                </a:solidFill>
              </a:rPr>
              <a:t>*</a:t>
            </a:r>
            <a:br>
              <a:rPr dirty="0" sz="2000" lang="en-GB">
                <a:solidFill>
                  <a:srgbClr val="FF0000"/>
                </a:solidFill>
              </a:rPr>
            </a:br>
            <a:r>
              <a:rPr dirty="0" sz="2000" lang="en-GB">
                <a:solidFill>
                  <a:schemeClr val="tx1"/>
                </a:solidFill>
              </a:rPr>
              <a:t>1- </a:t>
            </a:r>
            <a:r>
              <a:rPr dirty="0" sz="2000" lang="hi-IN">
                <a:solidFill>
                  <a:schemeClr val="tx1"/>
                </a:solidFill>
              </a:rPr>
              <a:t>शिक्षा एक त्रिमुखी प्रक्रिया है जिसके अध्यापक शिक्षार्थी तथा पाठ्यक्रम होते हैं</a:t>
            </a:r>
            <a:r>
              <a:rPr dirty="0" sz="2000" lang="en-GB">
                <a:solidFill>
                  <a:schemeClr val="tx1"/>
                </a:solidFill>
              </a:rPr>
              <a:t>|</a:t>
            </a:r>
            <a:br>
              <a:rPr dirty="0" sz="2000" lang="en-GB">
                <a:solidFill>
                  <a:schemeClr val="tx1"/>
                </a:solidFill>
              </a:rPr>
            </a:br>
            <a:r>
              <a:rPr dirty="0" sz="2000" lang="en-GB">
                <a:solidFill>
                  <a:schemeClr val="tx1"/>
                </a:solidFill>
              </a:rPr>
              <a:t>2 -</a:t>
            </a:r>
            <a:r>
              <a:rPr dirty="0" sz="2000" lang="hi-IN">
                <a:solidFill>
                  <a:schemeClr val="tx1"/>
                </a:solidFill>
              </a:rPr>
              <a:t>शिक्षा एक लगातार चलने वाली प्रक्रिया है</a:t>
            </a:r>
            <a:r>
              <a:rPr dirty="0" sz="2000" lang="en-GB">
                <a:solidFill>
                  <a:schemeClr val="tx1"/>
                </a:solidFill>
              </a:rPr>
              <a:t>|</a:t>
            </a:r>
            <a:br>
              <a:rPr dirty="0" sz="2000" lang="en-GB">
                <a:solidFill>
                  <a:schemeClr val="tx1"/>
                </a:solidFill>
              </a:rPr>
            </a:br>
            <a:r>
              <a:rPr dirty="0" sz="2000" lang="en-GB">
                <a:solidFill>
                  <a:schemeClr val="tx1"/>
                </a:solidFill>
              </a:rPr>
              <a:t>3 -</a:t>
            </a:r>
            <a:r>
              <a:rPr dirty="0" sz="2000" lang="hi-IN">
                <a:solidFill>
                  <a:schemeClr val="tx1"/>
                </a:solidFill>
              </a:rPr>
              <a:t>शिक्षा संकुचित और व्यापक रूप में जानी जाती है अर्थात कक्षा के अंदर व बाहर</a:t>
            </a:r>
            <a:r>
              <a:rPr dirty="0" sz="2000" lang="en-GB">
                <a:solidFill>
                  <a:schemeClr val="tx1"/>
                </a:solidFill>
              </a:rPr>
              <a:t>|</a:t>
            </a:r>
            <a:br>
              <a:rPr dirty="0" sz="2000" lang="en-GB">
                <a:solidFill>
                  <a:schemeClr val="tx1"/>
                </a:solidFill>
              </a:rPr>
            </a:br>
            <a:r>
              <a:rPr dirty="0" sz="2000" lang="en-GB">
                <a:solidFill>
                  <a:schemeClr val="tx1"/>
                </a:solidFill>
              </a:rPr>
              <a:t>4 -</a:t>
            </a:r>
            <a:r>
              <a:rPr dirty="0" sz="2000" lang="hi-IN">
                <a:solidFill>
                  <a:schemeClr val="tx1"/>
                </a:solidFill>
              </a:rPr>
              <a:t>यह गतिशील प्रक्रिया है जो जन्म से शुरू होकर मृत्यु तक समाप्त होती है यह व्यक्ति व्यक्तित्व </a:t>
            </a:r>
            <a:br>
              <a:rPr dirty="0" sz="2000" lang="en-GB">
                <a:solidFill>
                  <a:schemeClr val="tx1"/>
                </a:solidFill>
              </a:rPr>
            </a:br>
            <a:r>
              <a:rPr dirty="0" sz="2000" lang="en-GB">
                <a:solidFill>
                  <a:schemeClr val="tx1"/>
                </a:solidFill>
              </a:rPr>
              <a:t>     </a:t>
            </a:r>
            <a:r>
              <a:rPr dirty="0" sz="2000" lang="hi-IN">
                <a:solidFill>
                  <a:schemeClr val="tx1"/>
                </a:solidFill>
              </a:rPr>
              <a:t>विकास की प्रक्रिया है</a:t>
            </a:r>
            <a:r>
              <a:rPr dirty="0" sz="2000" lang="en-GB">
                <a:solidFill>
                  <a:schemeClr val="tx1"/>
                </a:solidFill>
              </a:rPr>
              <a:t>|</a:t>
            </a:r>
            <a:br>
              <a:rPr dirty="0" sz="2000" lang="en-GB">
                <a:solidFill>
                  <a:schemeClr val="tx1"/>
                </a:solidFill>
              </a:rPr>
            </a:br>
            <a:r>
              <a:rPr dirty="0" sz="2000" lang="en-GB">
                <a:solidFill>
                  <a:schemeClr val="tx1"/>
                </a:solidFill>
              </a:rPr>
              <a:t>5 -</a:t>
            </a:r>
            <a:r>
              <a:rPr dirty="0" sz="2000" lang="hi-IN">
                <a:solidFill>
                  <a:schemeClr val="tx1"/>
                </a:solidFill>
              </a:rPr>
              <a:t>शिक्षा सामाजिक परिवर्तन एवं नियंत्रण का एक यंत्र है शिक्षा सामाजिक समाजीकरण की एक </a:t>
            </a:r>
            <a:br>
              <a:rPr dirty="0" sz="2000" lang="en-GB">
                <a:solidFill>
                  <a:schemeClr val="tx1"/>
                </a:solidFill>
              </a:rPr>
            </a:br>
            <a:r>
              <a:rPr dirty="0" sz="2000" lang="en-GB">
                <a:solidFill>
                  <a:schemeClr val="tx1"/>
                </a:solidFill>
              </a:rPr>
              <a:t>     </a:t>
            </a:r>
            <a:r>
              <a:rPr dirty="0" sz="2000" lang="hi-IN">
                <a:solidFill>
                  <a:schemeClr val="tx1"/>
                </a:solidFill>
              </a:rPr>
              <a:t>प्रक्रिया है</a:t>
            </a:r>
            <a:r>
              <a:rPr dirty="0" sz="2000" lang="en-GB">
                <a:solidFill>
                  <a:schemeClr val="tx1"/>
                </a:solidFill>
              </a:rPr>
              <a:t>|</a:t>
            </a:r>
            <a:br>
              <a:rPr dirty="0" sz="2000" lang="en-GB">
                <a:solidFill>
                  <a:schemeClr val="tx1"/>
                </a:solidFill>
              </a:rPr>
            </a:br>
            <a:br>
              <a:rPr dirty="0" sz="2000" lang="en-GB"/>
            </a:br>
            <a:r>
              <a:rPr dirty="0" sz="2000" lang="en-GB">
                <a:solidFill>
                  <a:srgbClr val="FF0000"/>
                </a:solidFill>
              </a:rPr>
              <a:t>* </a:t>
            </a:r>
            <a:r>
              <a:rPr dirty="0" sz="2000" lang="hi-IN">
                <a:solidFill>
                  <a:srgbClr val="FF0000"/>
                </a:solidFill>
              </a:rPr>
              <a:t>शिक्षा के कार्य</a:t>
            </a:r>
            <a:r>
              <a:rPr dirty="0" sz="2000" lang="en-GB">
                <a:solidFill>
                  <a:srgbClr val="FF0000"/>
                </a:solidFill>
              </a:rPr>
              <a:t> *</a:t>
            </a:r>
            <a:r>
              <a:rPr dirty="0" sz="2000" lang="hi-IN">
                <a:solidFill>
                  <a:srgbClr val="FF0000"/>
                </a:solidFill>
              </a:rPr>
              <a:t> </a:t>
            </a:r>
            <a:br>
              <a:rPr dirty="0" sz="2000" lang="en-GB">
                <a:solidFill>
                  <a:srgbClr val="FF0000"/>
                </a:solidFill>
              </a:rPr>
            </a:br>
            <a:r>
              <a:rPr dirty="0" sz="2000" lang="hi-IN">
                <a:solidFill>
                  <a:schemeClr val="tx1"/>
                </a:solidFill>
              </a:rPr>
              <a:t>शिक्षा का महत्वपूर्ण कार्य कैसे ज्ञान का विकास करना है जिसका व्यवहारी पक्ष हमारी राष्ट्रीय प्रेरणा ओसे हो जिससे हमारा शैक्षिक प्रयास एवं विचारधाराएं पुनः जीवित हो सके</a:t>
            </a:r>
            <a:r>
              <a:rPr dirty="0" sz="2000" lang="en-GB">
                <a:solidFill>
                  <a:schemeClr val="tx1"/>
                </a:solidFill>
              </a:rPr>
              <a:t>|</a:t>
            </a:r>
            <a:br>
              <a:rPr dirty="0" sz="2000" lang="en-GB">
                <a:solidFill>
                  <a:schemeClr val="tx1"/>
                </a:solidFill>
              </a:rPr>
            </a:br>
            <a:r>
              <a:rPr dirty="0" sz="2000" lang="en-GB">
                <a:solidFill>
                  <a:schemeClr val="tx1"/>
                </a:solidFill>
              </a:rPr>
              <a:t>		</a:t>
            </a:r>
            <a:r>
              <a:rPr dirty="0" sz="2000" lang="hi-IN">
                <a:solidFill>
                  <a:schemeClr val="tx1"/>
                </a:solidFill>
              </a:rPr>
              <a:t> शिक्षा के द्वारा ही मानवीय जीवन का विकास हो तथा आत्मनिर्भरता चरित्र विकास व उत्तम नागरिक बनाने में सहायक होता है तथा शिक्षा के द्वारा ही राष्ट्रीय एकता राष्ट्रीय अनुसंधान नेतृत्व का विकास किया जाता है</a:t>
            </a:r>
            <a:r>
              <a:rPr dirty="0" sz="2000" lang="en-GB">
                <a:solidFill>
                  <a:schemeClr val="tx1"/>
                </a:solidFill>
              </a:rPr>
              <a:t>|</a:t>
            </a:r>
            <a:br>
              <a:rPr dirty="0" sz="2000" lang="en-GB">
                <a:solidFill>
                  <a:schemeClr val="tx1"/>
                </a:solidFill>
              </a:rPr>
            </a:br>
            <a:br>
              <a:rPr dirty="0" sz="2000" lang="en-GB"/>
            </a:br>
            <a:br>
              <a:rPr dirty="0" sz="2000" lang="en-GB"/>
            </a:br>
            <a:endParaRPr dirty="0" sz="2000" lang="en-I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14" name="Title 1"/>
          <p:cNvSpPr>
            <a:spLocks noGrp="1"/>
          </p:cNvSpPr>
          <p:nvPr>
            <p:ph type="title"/>
          </p:nvPr>
        </p:nvSpPr>
        <p:spPr>
          <a:xfrm>
            <a:off x="1058668" y="-304800"/>
            <a:ext cx="10515600" cy="6858000"/>
          </a:xfrm>
        </p:spPr>
        <p:txBody>
          <a:bodyPr>
            <a:normAutofit fontScale="90000"/>
          </a:bodyPr>
          <a:p>
            <a:br>
              <a:rPr dirty="0" sz="2000" lang="en-GB">
                <a:solidFill>
                  <a:srgbClr val="FF0000"/>
                </a:solidFill>
              </a:rPr>
            </a:br>
            <a:br>
              <a:rPr dirty="0" sz="2000" lang="en-GB">
                <a:solidFill>
                  <a:srgbClr val="FF0000"/>
                </a:solidFill>
              </a:rPr>
            </a:br>
            <a:br>
              <a:rPr dirty="0" sz="2000" lang="en-GB">
                <a:solidFill>
                  <a:srgbClr val="FF0000"/>
                </a:solidFill>
              </a:rPr>
            </a:br>
            <a:r>
              <a:rPr dirty="0" sz="2000" lang="en-GB">
                <a:solidFill>
                  <a:srgbClr val="FF0000"/>
                </a:solidFill>
              </a:rPr>
              <a:t>*</a:t>
            </a:r>
            <a:r>
              <a:rPr dirty="0" sz="2000" lang="hi-IN">
                <a:solidFill>
                  <a:srgbClr val="FF0000"/>
                </a:solidFill>
              </a:rPr>
              <a:t>समाज में शिक्षा की संस्थाओं का क्षेत्रीय विवरण</a:t>
            </a:r>
            <a:r>
              <a:rPr dirty="0" sz="2000" lang="en-GB">
                <a:solidFill>
                  <a:srgbClr val="FF0000"/>
                </a:solidFill>
              </a:rPr>
              <a:t> *</a:t>
            </a:r>
            <a:r>
              <a:rPr dirty="0" sz="2000" lang="hi-IN"/>
              <a:t> </a:t>
            </a:r>
            <a:br>
              <a:rPr dirty="0" sz="2000" lang="en-GB"/>
            </a:br>
            <a:r>
              <a:rPr b="1" dirty="0" sz="2000" lang="en-GB">
                <a:solidFill>
                  <a:schemeClr val="tx1"/>
                </a:solidFill>
              </a:rPr>
              <a:t>(</a:t>
            </a:r>
            <a:r>
              <a:rPr b="1" dirty="0" sz="2000" lang="hi-IN">
                <a:solidFill>
                  <a:schemeClr val="tx1"/>
                </a:solidFill>
              </a:rPr>
              <a:t>दक्षिण शाखाएं</a:t>
            </a:r>
            <a:r>
              <a:rPr b="1" dirty="0" sz="2000" lang="en-GB">
                <a:solidFill>
                  <a:schemeClr val="tx1"/>
                </a:solidFill>
              </a:rPr>
              <a:t>)</a:t>
            </a:r>
            <a:r>
              <a:rPr b="1" dirty="0" sz="2000" lang="hi-IN">
                <a:solidFill>
                  <a:schemeClr val="tx1"/>
                </a:solidFill>
              </a:rPr>
              <a:t> </a:t>
            </a:r>
            <a:br>
              <a:rPr dirty="0" sz="2000" lang="en-GB">
                <a:solidFill>
                  <a:schemeClr val="tx1"/>
                </a:solidFill>
              </a:rPr>
            </a:br>
            <a:r>
              <a:rPr dirty="0" sz="2000" lang="en-GB">
                <a:solidFill>
                  <a:schemeClr val="tx1"/>
                </a:solidFill>
              </a:rPr>
              <a:t>1 -</a:t>
            </a:r>
            <a:r>
              <a:rPr dirty="0" sz="2000" lang="hi-IN">
                <a:solidFill>
                  <a:schemeClr val="tx1"/>
                </a:solidFill>
              </a:rPr>
              <a:t>आंध्र प्रदेश 8 संस्थाएं </a:t>
            </a:r>
            <a:br>
              <a:rPr dirty="0" sz="2000" lang="en-GB">
                <a:solidFill>
                  <a:schemeClr val="tx1"/>
                </a:solidFill>
              </a:rPr>
            </a:br>
            <a:r>
              <a:rPr dirty="0" sz="2000" lang="en-GB">
                <a:solidFill>
                  <a:schemeClr val="tx1"/>
                </a:solidFill>
              </a:rPr>
              <a:t>2 -</a:t>
            </a:r>
            <a:r>
              <a:rPr dirty="0" sz="2000" lang="hi-IN">
                <a:solidFill>
                  <a:schemeClr val="tx1"/>
                </a:solidFill>
              </a:rPr>
              <a:t>कर्नाटक 13 संस्थाएं</a:t>
            </a:r>
            <a:br>
              <a:rPr dirty="0" sz="2000" lang="en-GB">
                <a:solidFill>
                  <a:schemeClr val="tx1"/>
                </a:solidFill>
              </a:rPr>
            </a:br>
            <a:r>
              <a:rPr dirty="0" sz="2000" lang="en-GB">
                <a:solidFill>
                  <a:schemeClr val="tx1"/>
                </a:solidFill>
              </a:rPr>
              <a:t>3 -</a:t>
            </a:r>
            <a:r>
              <a:rPr dirty="0" sz="2000" lang="hi-IN">
                <a:solidFill>
                  <a:schemeClr val="tx1"/>
                </a:solidFill>
              </a:rPr>
              <a:t>केरल 4 संस्थाएं </a:t>
            </a:r>
            <a:br>
              <a:rPr dirty="0" sz="2000" lang="en-GB">
                <a:solidFill>
                  <a:schemeClr val="tx1"/>
                </a:solidFill>
              </a:rPr>
            </a:br>
            <a:r>
              <a:rPr dirty="0" sz="2000" lang="en-GB">
                <a:solidFill>
                  <a:schemeClr val="tx1"/>
                </a:solidFill>
              </a:rPr>
              <a:t>4 -</a:t>
            </a:r>
            <a:r>
              <a:rPr dirty="0" sz="2000" lang="hi-IN">
                <a:solidFill>
                  <a:schemeClr val="tx1"/>
                </a:solidFill>
              </a:rPr>
              <a:t>तमिलनाडु 17 संस्थाएं </a:t>
            </a:r>
            <a:br>
              <a:rPr dirty="0" sz="2000" lang="en-GB">
                <a:solidFill>
                  <a:schemeClr val="tx1"/>
                </a:solidFill>
              </a:rPr>
            </a:br>
            <a:r>
              <a:rPr dirty="0" sz="2000" lang="en-GB">
                <a:solidFill>
                  <a:schemeClr val="tx1"/>
                </a:solidFill>
              </a:rPr>
              <a:t>5 -</a:t>
            </a:r>
            <a:r>
              <a:rPr dirty="0" sz="2000" lang="hi-IN">
                <a:solidFill>
                  <a:schemeClr val="tx1"/>
                </a:solidFill>
              </a:rPr>
              <a:t>पांडिचेरी एक संस्था</a:t>
            </a:r>
            <a:r>
              <a:rPr dirty="0" sz="2000" lang="en-GB">
                <a:solidFill>
                  <a:schemeClr val="tx1"/>
                </a:solidFill>
              </a:rPr>
              <a:t>|</a:t>
            </a:r>
            <a:br>
              <a:rPr dirty="0" sz="2000" lang="en-GB">
                <a:solidFill>
                  <a:schemeClr val="tx1"/>
                </a:solidFill>
              </a:rPr>
            </a:br>
            <a:r>
              <a:rPr b="1" dirty="0" sz="2000" lang="en-GB">
                <a:solidFill>
                  <a:schemeClr val="tx1"/>
                </a:solidFill>
              </a:rPr>
              <a:t>(</a:t>
            </a:r>
            <a:r>
              <a:rPr b="1" dirty="0" sz="2000" lang="hi-IN">
                <a:solidFill>
                  <a:schemeClr val="tx1"/>
                </a:solidFill>
              </a:rPr>
              <a:t>उत्तर की शाखाएं</a:t>
            </a:r>
            <a:r>
              <a:rPr b="1" dirty="0" sz="2000" lang="en-GB">
                <a:solidFill>
                  <a:schemeClr val="tx1"/>
                </a:solidFill>
              </a:rPr>
              <a:t>)</a:t>
            </a:r>
            <a:br>
              <a:rPr dirty="0" sz="2000" lang="en-GB">
                <a:solidFill>
                  <a:schemeClr val="tx1"/>
                </a:solidFill>
              </a:rPr>
            </a:br>
            <a:r>
              <a:rPr dirty="0" sz="2000" lang="en-GB">
                <a:solidFill>
                  <a:schemeClr val="tx1"/>
                </a:solidFill>
              </a:rPr>
              <a:t>1 -</a:t>
            </a:r>
            <a:r>
              <a:rPr dirty="0" sz="2000" lang="hi-IN">
                <a:solidFill>
                  <a:schemeClr val="tx1"/>
                </a:solidFill>
              </a:rPr>
              <a:t>बिहार </a:t>
            </a:r>
            <a:r>
              <a:rPr dirty="0" sz="2000" lang="en-GB">
                <a:solidFill>
                  <a:schemeClr val="tx1"/>
                </a:solidFill>
              </a:rPr>
              <a:t>1</a:t>
            </a:r>
            <a:r>
              <a:rPr dirty="0" sz="2000" lang="hi-IN">
                <a:solidFill>
                  <a:schemeClr val="tx1"/>
                </a:solidFill>
              </a:rPr>
              <a:t> संस्था</a:t>
            </a:r>
            <a:br>
              <a:rPr dirty="0" sz="2000" lang="en-GB">
                <a:solidFill>
                  <a:schemeClr val="tx1"/>
                </a:solidFill>
              </a:rPr>
            </a:br>
            <a:r>
              <a:rPr dirty="0" sz="2000" lang="en-GB">
                <a:solidFill>
                  <a:schemeClr val="tx1"/>
                </a:solidFill>
              </a:rPr>
              <a:t>2 -</a:t>
            </a:r>
            <a:r>
              <a:rPr dirty="0" sz="2000" lang="hi-IN">
                <a:solidFill>
                  <a:schemeClr val="tx1"/>
                </a:solidFill>
              </a:rPr>
              <a:t>दिल्ली 4 संस्था</a:t>
            </a:r>
            <a:br>
              <a:rPr dirty="0" sz="2000" lang="en-GB">
                <a:solidFill>
                  <a:schemeClr val="tx1"/>
                </a:solidFill>
              </a:rPr>
            </a:br>
            <a:r>
              <a:rPr dirty="0" sz="2000" lang="en-GB">
                <a:solidFill>
                  <a:schemeClr val="tx1"/>
                </a:solidFill>
              </a:rPr>
              <a:t>3 -</a:t>
            </a:r>
            <a:r>
              <a:rPr dirty="0" sz="2000" lang="hi-IN">
                <a:solidFill>
                  <a:schemeClr val="tx1"/>
                </a:solidFill>
              </a:rPr>
              <a:t>हरियाणा </a:t>
            </a:r>
            <a:r>
              <a:rPr dirty="0" sz="2000" lang="en-GB">
                <a:solidFill>
                  <a:schemeClr val="tx1"/>
                </a:solidFill>
              </a:rPr>
              <a:t>1 </a:t>
            </a:r>
            <a:r>
              <a:rPr dirty="0" sz="2000" lang="hi-IN">
                <a:solidFill>
                  <a:schemeClr val="tx1"/>
                </a:solidFill>
              </a:rPr>
              <a:t>संस्था</a:t>
            </a:r>
            <a:br>
              <a:rPr dirty="0" sz="2000" lang="en-GB">
                <a:solidFill>
                  <a:schemeClr val="tx1"/>
                </a:solidFill>
              </a:rPr>
            </a:br>
            <a:r>
              <a:rPr dirty="0" sz="2000" lang="en-GB">
                <a:solidFill>
                  <a:schemeClr val="tx1"/>
                </a:solidFill>
              </a:rPr>
              <a:t>4 -</a:t>
            </a:r>
            <a:r>
              <a:rPr dirty="0" sz="2000" lang="hi-IN">
                <a:solidFill>
                  <a:schemeClr val="tx1"/>
                </a:solidFill>
              </a:rPr>
              <a:t>मध्य प्रदेश </a:t>
            </a:r>
            <a:r>
              <a:rPr dirty="0" sz="2000" lang="en-GB">
                <a:solidFill>
                  <a:schemeClr val="tx1"/>
                </a:solidFill>
              </a:rPr>
              <a:t>3</a:t>
            </a:r>
            <a:r>
              <a:rPr dirty="0" sz="2000" lang="hi-IN">
                <a:solidFill>
                  <a:schemeClr val="tx1"/>
                </a:solidFill>
              </a:rPr>
              <a:t> संस्था </a:t>
            </a:r>
            <a:br>
              <a:rPr dirty="0" sz="2000" lang="en-GB">
                <a:solidFill>
                  <a:schemeClr val="tx1"/>
                </a:solidFill>
              </a:rPr>
            </a:br>
            <a:r>
              <a:rPr dirty="0" sz="2000" lang="en-GB">
                <a:solidFill>
                  <a:schemeClr val="tx1"/>
                </a:solidFill>
              </a:rPr>
              <a:t>5 -</a:t>
            </a:r>
            <a:r>
              <a:rPr dirty="0" sz="2000" lang="hi-IN">
                <a:solidFill>
                  <a:schemeClr val="tx1"/>
                </a:solidFill>
              </a:rPr>
              <a:t>पंजाब </a:t>
            </a:r>
            <a:r>
              <a:rPr dirty="0" sz="2000" lang="en-GB">
                <a:solidFill>
                  <a:schemeClr val="tx1"/>
                </a:solidFill>
              </a:rPr>
              <a:t>1</a:t>
            </a:r>
            <a:r>
              <a:rPr dirty="0" sz="2000" lang="hi-IN">
                <a:solidFill>
                  <a:schemeClr val="tx1"/>
                </a:solidFill>
              </a:rPr>
              <a:t> संस्था </a:t>
            </a:r>
            <a:br>
              <a:rPr dirty="0" sz="2000" lang="en-GB">
                <a:solidFill>
                  <a:schemeClr val="tx1"/>
                </a:solidFill>
              </a:rPr>
            </a:br>
            <a:r>
              <a:rPr dirty="0" sz="2000" lang="en-GB">
                <a:solidFill>
                  <a:schemeClr val="tx1"/>
                </a:solidFill>
              </a:rPr>
              <a:t>6 -</a:t>
            </a:r>
            <a:r>
              <a:rPr dirty="0" sz="2000" lang="hi-IN">
                <a:solidFill>
                  <a:schemeClr val="tx1"/>
                </a:solidFill>
              </a:rPr>
              <a:t>छत्तीसगढ़ </a:t>
            </a:r>
            <a:r>
              <a:rPr dirty="0" sz="2000" lang="en-GB">
                <a:solidFill>
                  <a:schemeClr val="tx1"/>
                </a:solidFill>
              </a:rPr>
              <a:t>2 </a:t>
            </a:r>
            <a:r>
              <a:rPr dirty="0" sz="2000" lang="hi-IN">
                <a:solidFill>
                  <a:schemeClr val="tx1"/>
                </a:solidFill>
              </a:rPr>
              <a:t>संस्था </a:t>
            </a:r>
            <a:br>
              <a:rPr dirty="0" sz="2000" lang="en-GB">
                <a:solidFill>
                  <a:schemeClr val="tx1"/>
                </a:solidFill>
              </a:rPr>
            </a:br>
            <a:r>
              <a:rPr dirty="0" sz="2000" lang="en-GB">
                <a:solidFill>
                  <a:schemeClr val="tx1"/>
                </a:solidFill>
              </a:rPr>
              <a:t>7 -</a:t>
            </a:r>
            <a:r>
              <a:rPr dirty="0" sz="2000" lang="hi-IN">
                <a:solidFill>
                  <a:schemeClr val="tx1"/>
                </a:solidFill>
              </a:rPr>
              <a:t>उत्तर प्रदेश </a:t>
            </a:r>
            <a:r>
              <a:rPr dirty="0" sz="2000" lang="en-GB">
                <a:solidFill>
                  <a:schemeClr val="tx1"/>
                </a:solidFill>
              </a:rPr>
              <a:t>5</a:t>
            </a:r>
            <a:r>
              <a:rPr dirty="0" sz="2000" lang="hi-IN">
                <a:solidFill>
                  <a:schemeClr val="tx1"/>
                </a:solidFill>
              </a:rPr>
              <a:t> संस्था</a:t>
            </a:r>
            <a:r>
              <a:rPr dirty="0" sz="2000" lang="en-GB">
                <a:solidFill>
                  <a:schemeClr val="tx1"/>
                </a:solidFill>
              </a:rPr>
              <a:t>|</a:t>
            </a:r>
            <a:br>
              <a:rPr dirty="0" sz="2000" lang="en-GB"/>
            </a:br>
            <a:br>
              <a:rPr dirty="0" sz="2000" lang="en-GB"/>
            </a:br>
            <a:r>
              <a:rPr dirty="0" sz="2000" lang="en-GB">
                <a:solidFill>
                  <a:srgbClr val="FF0000"/>
                </a:solidFill>
              </a:rPr>
              <a:t>*</a:t>
            </a:r>
            <a:r>
              <a:rPr dirty="0" sz="2000" lang="hi-IN">
                <a:solidFill>
                  <a:srgbClr val="FF0000"/>
                </a:solidFill>
              </a:rPr>
              <a:t>निष्कर्ष</a:t>
            </a:r>
            <a:r>
              <a:rPr dirty="0" sz="2000" lang="en-GB">
                <a:solidFill>
                  <a:srgbClr val="FF0000"/>
                </a:solidFill>
              </a:rPr>
              <a:t>*</a:t>
            </a:r>
            <a:br>
              <a:rPr b="1" dirty="0" sz="2000" lang="en-GB">
                <a:solidFill>
                  <a:srgbClr val="FF0000"/>
                </a:solidFill>
              </a:rPr>
            </a:br>
            <a:r>
              <a:rPr dirty="0" sz="2000" lang="hi-IN">
                <a:solidFill>
                  <a:schemeClr val="tx1"/>
                </a:solidFill>
              </a:rPr>
              <a:t>यह समाज के लिए उपयुक्त कार्य कौशलों का विकास करती है कार्य शिक्षा काम के प्रति उचित व्यवहार काम के अनुकूल आदतों तथा मूल्यों का विकास करती है यह व्यक्ति को काम से संबंधित आवश्यक ज्ञान प्रदान कर उत्पाद कार्य द्वारा आर्थिक विकास में मदद करती है</a:t>
            </a:r>
            <a:r>
              <a:rPr dirty="0" sz="2000" lang="en-GB">
                <a:solidFill>
                  <a:schemeClr val="tx1"/>
                </a:solidFill>
              </a:rPr>
              <a:t>|</a:t>
            </a:r>
            <a:br>
              <a:rPr dirty="0" sz="2000" lang="en-GB">
                <a:solidFill>
                  <a:schemeClr val="tx1"/>
                </a:solidFill>
              </a:rPr>
            </a:br>
            <a:br>
              <a:rPr dirty="0" sz="2000" lang="en-GB">
                <a:solidFill>
                  <a:schemeClr val="tx1"/>
                </a:solidFill>
              </a:rPr>
            </a:br>
            <a:br>
              <a:rPr dirty="0" sz="2000" lang="en-GB"/>
            </a:br>
            <a:br>
              <a:rPr dirty="0" sz="2000" lang="en-GB"/>
            </a:br>
            <a:br>
              <a:rPr dirty="0" sz="2000" lang="en-GB"/>
            </a:br>
            <a:br>
              <a:rPr dirty="0" sz="2000" lang="en-GB"/>
            </a:br>
            <a:endParaRPr dirty="0" sz="2000" lang="en-IN"/>
          </a:p>
        </p:txBody>
      </p:sp>
    </p:spTree>
  </p:cSld>
  <p:clrMapOvr>
    <a:masterClrMapping/>
  </p:clrMapOvr>
</p:sld>
</file>

<file path=ppt/theme/theme1.xml><?xml version="1.0" encoding="utf-8"?>
<a:theme xmlns:a="http://schemas.openxmlformats.org/drawingml/2006/main" name="Facet">
  <a:themeElements>
    <a:clrScheme name="Facet">
      <a:dk1>
        <a:sysClr lastClr="000000" val="windowText"/>
      </a:dk1>
      <a:lt1>
        <a:sysClr lastClr="FFFFFF" val="window"/>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r="5400000" dist="25400" rotWithShape="0">
              <a:srgbClr val="000000">
                <a:alpha val="35000"/>
              </a:srgbClr>
            </a:outerShdw>
          </a:effectLst>
        </a:effectStyle>
        <a:effectStyle>
          <a:effectLst>
            <a:outerShdw blurRad="50800" dir="5400000" dist="38100" rotWithShape="0">
              <a:srgbClr val="000000">
                <a:alpha val="35000"/>
              </a:srgbClr>
            </a:outerShdw>
          </a:effectLst>
          <a:scene3d>
            <a:camera prst="orthographicFront">
              <a:rot lat="0" lon="0" rev="0"/>
            </a:camera>
            <a:lightRig dir="tl" rig="threePt"/>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PowerPoint Presentation</dc:title>
  <dc:creator>dinesh sahu</dc:creator>
  <cp:lastModifiedBy>Unknown User</cp:lastModifiedBy>
  <dcterms:created xsi:type="dcterms:W3CDTF">2021-05-10T22:47:14Z</dcterms:created>
  <dcterms:modified xsi:type="dcterms:W3CDTF">2025-12-09T14:22:48Z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574914b1167040c99f64a6d61011d9b6</vt:lpwstr>
  </property>
</Properties>
</file>